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6858000" cy="9144000"/>
  <p:embeddedFontLst>
    <p:embeddedFont>
      <p:font typeface="Poppins" charset="1" panose="00000500000000000000"/>
      <p:regular r:id="rId34"/>
    </p:embeddedFont>
    <p:embeddedFont>
      <p:font typeface="ITC Franklin Gothic LT" charset="1" panose="020B0504030503020204"/>
      <p:regular r:id="rId35"/>
    </p:embeddedFont>
    <p:embeddedFont>
      <p:font typeface="Poppins Bold" charset="1" panose="00000800000000000000"/>
      <p:regular r:id="rId36"/>
    </p:embeddedFont>
    <p:embeddedFont>
      <p:font typeface="ITC Franklin Gothic LT Semi-Bold" charset="1" panose="020B0704030502020204"/>
      <p:regular r:id="rId37"/>
    </p:embeddedFont>
    <p:embeddedFont>
      <p:font typeface="League Spartan" charset="1" panose="000008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912791"/>
            <a:ext cx="16230600" cy="238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Choose from one of our three variations of the slide template, or you can mix and match styles in your presentation.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t="0" r="-6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8150362"/>
            <a:ext cx="5714136" cy="685630"/>
            <a:chOff x="0" y="0"/>
            <a:chExt cx="7618847" cy="91417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618847" cy="914173"/>
              <a:chOff x="0" y="0"/>
              <a:chExt cx="1201698" cy="1441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01698" cy="144190"/>
              </a:xfrm>
              <a:custGeom>
                <a:avLst/>
                <a:gdLst/>
                <a:ahLst/>
                <a:cxnLst/>
                <a:rect r="r" b="b" t="t" l="l"/>
                <a:pathLst>
                  <a:path h="144190" w="1201698">
                    <a:moveTo>
                      <a:pt x="27097" y="0"/>
                    </a:moveTo>
                    <a:lnTo>
                      <a:pt x="1174601" y="0"/>
                    </a:lnTo>
                    <a:cubicBezTo>
                      <a:pt x="1189567" y="0"/>
                      <a:pt x="1201698" y="12132"/>
                      <a:pt x="1201698" y="27097"/>
                    </a:cubicBezTo>
                    <a:lnTo>
                      <a:pt x="1201698" y="117092"/>
                    </a:lnTo>
                    <a:cubicBezTo>
                      <a:pt x="1201698" y="132058"/>
                      <a:pt x="1189567" y="144190"/>
                      <a:pt x="1174601" y="144190"/>
                    </a:cubicBezTo>
                    <a:lnTo>
                      <a:pt x="27097" y="144190"/>
                    </a:lnTo>
                    <a:cubicBezTo>
                      <a:pt x="12132" y="144190"/>
                      <a:pt x="0" y="132058"/>
                      <a:pt x="0" y="117092"/>
                    </a:cubicBezTo>
                    <a:lnTo>
                      <a:pt x="0" y="27097"/>
                    </a:lnTo>
                    <a:cubicBezTo>
                      <a:pt x="0" y="12132"/>
                      <a:pt x="12132" y="0"/>
                      <a:pt x="27097" y="0"/>
                    </a:cubicBezTo>
                    <a:close/>
                  </a:path>
                </a:pathLst>
              </a:custGeom>
              <a:solidFill>
                <a:srgbClr val="206CA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1201698" cy="2203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213160" y="175570"/>
              <a:ext cx="7192528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#INS2026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557510" y="9742667"/>
            <a:ext cx="19403020" cy="544333"/>
            <a:chOff x="0" y="0"/>
            <a:chExt cx="5110260" cy="1433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110261" cy="143363"/>
            </a:xfrm>
            <a:custGeom>
              <a:avLst/>
              <a:gdLst/>
              <a:ahLst/>
              <a:cxnLst/>
              <a:rect r="r" b="b" t="t" l="l"/>
              <a:pathLst>
                <a:path h="143363" w="5110261">
                  <a:moveTo>
                    <a:pt x="0" y="0"/>
                  </a:moveTo>
                  <a:lnTo>
                    <a:pt x="5110261" y="0"/>
                  </a:lnTo>
                  <a:lnTo>
                    <a:pt x="5110261" y="143363"/>
                  </a:lnTo>
                  <a:lnTo>
                    <a:pt x="0" y="143363"/>
                  </a:lnTo>
                  <a:close/>
                </a:path>
              </a:pathLst>
            </a:custGeom>
            <a:solidFill>
              <a:srgbClr val="206CA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5110260" cy="21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557510" y="0"/>
            <a:ext cx="19403020" cy="544333"/>
            <a:chOff x="0" y="0"/>
            <a:chExt cx="5110260" cy="1433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10261" cy="143363"/>
            </a:xfrm>
            <a:custGeom>
              <a:avLst/>
              <a:gdLst/>
              <a:ahLst/>
              <a:cxnLst/>
              <a:rect r="r" b="b" t="t" l="l"/>
              <a:pathLst>
                <a:path h="143363" w="5110261">
                  <a:moveTo>
                    <a:pt x="0" y="0"/>
                  </a:moveTo>
                  <a:lnTo>
                    <a:pt x="5110261" y="0"/>
                  </a:lnTo>
                  <a:lnTo>
                    <a:pt x="5110261" y="143363"/>
                  </a:lnTo>
                  <a:lnTo>
                    <a:pt x="0" y="143363"/>
                  </a:lnTo>
                  <a:close/>
                </a:path>
              </a:pathLst>
            </a:custGeom>
            <a:solidFill>
              <a:srgbClr val="206CA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5110260" cy="21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43491" y="5664835"/>
            <a:ext cx="6284553" cy="2618564"/>
          </a:xfrm>
          <a:custGeom>
            <a:avLst/>
            <a:gdLst/>
            <a:ahLst/>
            <a:cxnLst/>
            <a:rect r="r" b="b" t="t" l="l"/>
            <a:pathLst>
              <a:path h="2618564" w="6284553">
                <a:moveTo>
                  <a:pt x="0" y="0"/>
                </a:moveTo>
                <a:lnTo>
                  <a:pt x="6284553" y="0"/>
                </a:lnTo>
                <a:lnTo>
                  <a:pt x="6284553" y="2618564"/>
                </a:lnTo>
                <a:lnTo>
                  <a:pt x="0" y="261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4565015"/>
            <a:ext cx="8142276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Name, Credentials/Degree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Institution or Organization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160921"/>
            <a:ext cx="1623060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true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75C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31651"/>
            <a:ext cx="16230600" cy="139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79"/>
              </a:lnSpc>
            </a:pPr>
            <a:r>
              <a:rPr lang="en-US" sz="76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Brain accent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0"/>
            <a:ext cx="19403020" cy="544333"/>
            <a:chOff x="0" y="0"/>
            <a:chExt cx="5110260" cy="1433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10261" cy="143363"/>
            </a:xfrm>
            <a:custGeom>
              <a:avLst/>
              <a:gdLst/>
              <a:ahLst/>
              <a:cxnLst/>
              <a:rect r="r" b="b" t="t" l="l"/>
              <a:pathLst>
                <a:path h="143363" w="5110261">
                  <a:moveTo>
                    <a:pt x="0" y="0"/>
                  </a:moveTo>
                  <a:lnTo>
                    <a:pt x="5110261" y="0"/>
                  </a:lnTo>
                  <a:lnTo>
                    <a:pt x="5110261" y="143363"/>
                  </a:lnTo>
                  <a:lnTo>
                    <a:pt x="0" y="143363"/>
                  </a:lnTo>
                  <a:close/>
                </a:path>
              </a:pathLst>
            </a:custGeom>
            <a:solidFill>
              <a:srgbClr val="75C8E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5110260" cy="21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2457938"/>
            <a:ext cx="4774333" cy="2685562"/>
          </a:xfrm>
          <a:custGeom>
            <a:avLst/>
            <a:gdLst/>
            <a:ahLst/>
            <a:cxnLst/>
            <a:rect r="r" b="b" t="t" l="l"/>
            <a:pathLst>
              <a:path h="2685562" w="4774333">
                <a:moveTo>
                  <a:pt x="0" y="0"/>
                </a:moveTo>
                <a:lnTo>
                  <a:pt x="4774333" y="0"/>
                </a:lnTo>
                <a:lnTo>
                  <a:pt x="4774333" y="2685562"/>
                </a:lnTo>
                <a:lnTo>
                  <a:pt x="0" y="26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00" t="0" r="-1750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85653" y="5661424"/>
            <a:ext cx="8142276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Name, Credentials/Degree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Institution or Organization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85653" y="3346847"/>
            <a:ext cx="10873647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639"/>
              </a:lnSpc>
            </a:pPr>
            <a:r>
              <a:rPr lang="en-US" b="true" sz="71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Presentation Title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8545333" y="0"/>
            <a:ext cx="9742667" cy="9742667"/>
          </a:xfrm>
          <a:custGeom>
            <a:avLst/>
            <a:gdLst/>
            <a:ahLst/>
            <a:cxnLst/>
            <a:rect r="r" b="b" t="t" l="l"/>
            <a:pathLst>
              <a:path h="9742667" w="9742667">
                <a:moveTo>
                  <a:pt x="0" y="0"/>
                </a:moveTo>
                <a:lnTo>
                  <a:pt x="9742667" y="0"/>
                </a:lnTo>
                <a:lnTo>
                  <a:pt x="9742667" y="9742667"/>
                </a:lnTo>
                <a:lnTo>
                  <a:pt x="0" y="9742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564641"/>
            <a:ext cx="16230600" cy="353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3820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413945"/>
            <a:ext cx="16230600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subtitle here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914900"/>
            <a:ext cx="16230600" cy="1395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79"/>
              </a:lnSpc>
              <a:spcBef>
                <a:spcPct val="0"/>
              </a:spcBef>
            </a:pPr>
            <a:r>
              <a:rPr lang="en-US" b="true" sz="76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Section Heading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45333" y="0"/>
            <a:ext cx="9742667" cy="9742667"/>
          </a:xfrm>
          <a:custGeom>
            <a:avLst/>
            <a:gdLst/>
            <a:ahLst/>
            <a:cxnLst/>
            <a:rect r="r" b="b" t="t" l="l"/>
            <a:pathLst>
              <a:path h="9742667" w="9742667">
                <a:moveTo>
                  <a:pt x="0" y="0"/>
                </a:moveTo>
                <a:lnTo>
                  <a:pt x="9742667" y="0"/>
                </a:lnTo>
                <a:lnTo>
                  <a:pt x="9742667" y="9742667"/>
                </a:lnTo>
                <a:lnTo>
                  <a:pt x="0" y="9742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7022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181100" y="3029691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13961" y="3029691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545333" y="0"/>
            <a:ext cx="9742667" cy="9742667"/>
          </a:xfrm>
          <a:custGeom>
            <a:avLst/>
            <a:gdLst/>
            <a:ahLst/>
            <a:cxnLst/>
            <a:rect r="r" b="b" t="t" l="l"/>
            <a:pathLst>
              <a:path h="9742667" w="9742667">
                <a:moveTo>
                  <a:pt x="0" y="0"/>
                </a:moveTo>
                <a:lnTo>
                  <a:pt x="9742667" y="0"/>
                </a:lnTo>
                <a:lnTo>
                  <a:pt x="9742667" y="9742667"/>
                </a:lnTo>
                <a:lnTo>
                  <a:pt x="0" y="9742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31166"/>
            <a:ext cx="7845339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Heading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7022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413961" y="2131166"/>
            <a:ext cx="7845339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Heading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877291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13961" y="2965450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8545333" y="0"/>
            <a:ext cx="9742667" cy="9742667"/>
          </a:xfrm>
          <a:custGeom>
            <a:avLst/>
            <a:gdLst/>
            <a:ahLst/>
            <a:cxnLst/>
            <a:rect r="r" b="b" t="t" l="l"/>
            <a:pathLst>
              <a:path h="9742667" w="9742667">
                <a:moveTo>
                  <a:pt x="0" y="0"/>
                </a:moveTo>
                <a:lnTo>
                  <a:pt x="9742667" y="0"/>
                </a:lnTo>
                <a:lnTo>
                  <a:pt x="9742667" y="9742667"/>
                </a:lnTo>
                <a:lnTo>
                  <a:pt x="0" y="9742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7022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545333" y="0"/>
            <a:ext cx="9742667" cy="9742667"/>
          </a:xfrm>
          <a:custGeom>
            <a:avLst/>
            <a:gdLst/>
            <a:ahLst/>
            <a:cxnLst/>
            <a:rect r="r" b="b" t="t" l="l"/>
            <a:pathLst>
              <a:path h="9742667" w="9742667">
                <a:moveTo>
                  <a:pt x="0" y="0"/>
                </a:moveTo>
                <a:lnTo>
                  <a:pt x="9742667" y="0"/>
                </a:lnTo>
                <a:lnTo>
                  <a:pt x="9742667" y="9742667"/>
                </a:lnTo>
                <a:lnTo>
                  <a:pt x="0" y="9742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8545333" y="0"/>
            <a:ext cx="9742667" cy="9742667"/>
          </a:xfrm>
          <a:custGeom>
            <a:avLst/>
            <a:gdLst/>
            <a:ahLst/>
            <a:cxnLst/>
            <a:rect r="r" b="b" t="t" l="l"/>
            <a:pathLst>
              <a:path h="9742667" w="9742667">
                <a:moveTo>
                  <a:pt x="0" y="0"/>
                </a:moveTo>
                <a:lnTo>
                  <a:pt x="9742667" y="0"/>
                </a:lnTo>
                <a:lnTo>
                  <a:pt x="9742667" y="9742667"/>
                </a:lnTo>
                <a:lnTo>
                  <a:pt x="0" y="9742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t="0" r="-6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8150362"/>
            <a:ext cx="5714136" cy="685630"/>
            <a:chOff x="0" y="0"/>
            <a:chExt cx="7618847" cy="91417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618847" cy="914173"/>
              <a:chOff x="0" y="0"/>
              <a:chExt cx="1201698" cy="1441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01698" cy="144190"/>
              </a:xfrm>
              <a:custGeom>
                <a:avLst/>
                <a:gdLst/>
                <a:ahLst/>
                <a:cxnLst/>
                <a:rect r="r" b="b" t="t" l="l"/>
                <a:pathLst>
                  <a:path h="144190" w="1201698">
                    <a:moveTo>
                      <a:pt x="27097" y="0"/>
                    </a:moveTo>
                    <a:lnTo>
                      <a:pt x="1174601" y="0"/>
                    </a:lnTo>
                    <a:cubicBezTo>
                      <a:pt x="1189567" y="0"/>
                      <a:pt x="1201698" y="12132"/>
                      <a:pt x="1201698" y="27097"/>
                    </a:cubicBezTo>
                    <a:lnTo>
                      <a:pt x="1201698" y="117092"/>
                    </a:lnTo>
                    <a:cubicBezTo>
                      <a:pt x="1201698" y="132058"/>
                      <a:pt x="1189567" y="144190"/>
                      <a:pt x="1174601" y="144190"/>
                    </a:cubicBezTo>
                    <a:lnTo>
                      <a:pt x="27097" y="144190"/>
                    </a:lnTo>
                    <a:cubicBezTo>
                      <a:pt x="12132" y="144190"/>
                      <a:pt x="0" y="132058"/>
                      <a:pt x="0" y="117092"/>
                    </a:cubicBezTo>
                    <a:lnTo>
                      <a:pt x="0" y="27097"/>
                    </a:lnTo>
                    <a:cubicBezTo>
                      <a:pt x="0" y="12132"/>
                      <a:pt x="12132" y="0"/>
                      <a:pt x="27097" y="0"/>
                    </a:cubicBezTo>
                    <a:close/>
                  </a:path>
                </a:pathLst>
              </a:custGeom>
              <a:solidFill>
                <a:srgbClr val="206CA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1201698" cy="2203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213160" y="175570"/>
              <a:ext cx="7192528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#INS2026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557510" y="9742667"/>
            <a:ext cx="19403020" cy="544333"/>
            <a:chOff x="0" y="0"/>
            <a:chExt cx="5110260" cy="1433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110261" cy="143363"/>
            </a:xfrm>
            <a:custGeom>
              <a:avLst/>
              <a:gdLst/>
              <a:ahLst/>
              <a:cxnLst/>
              <a:rect r="r" b="b" t="t" l="l"/>
              <a:pathLst>
                <a:path h="143363" w="5110261">
                  <a:moveTo>
                    <a:pt x="0" y="0"/>
                  </a:moveTo>
                  <a:lnTo>
                    <a:pt x="5110261" y="0"/>
                  </a:lnTo>
                  <a:lnTo>
                    <a:pt x="5110261" y="143363"/>
                  </a:lnTo>
                  <a:lnTo>
                    <a:pt x="0" y="143363"/>
                  </a:lnTo>
                  <a:close/>
                </a:path>
              </a:pathLst>
            </a:custGeom>
            <a:solidFill>
              <a:srgbClr val="206CA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5110260" cy="21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557510" y="0"/>
            <a:ext cx="19403020" cy="544333"/>
            <a:chOff x="0" y="0"/>
            <a:chExt cx="5110260" cy="1433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10261" cy="143363"/>
            </a:xfrm>
            <a:custGeom>
              <a:avLst/>
              <a:gdLst/>
              <a:ahLst/>
              <a:cxnLst/>
              <a:rect r="r" b="b" t="t" l="l"/>
              <a:pathLst>
                <a:path h="143363" w="5110261">
                  <a:moveTo>
                    <a:pt x="0" y="0"/>
                  </a:moveTo>
                  <a:lnTo>
                    <a:pt x="5110261" y="0"/>
                  </a:lnTo>
                  <a:lnTo>
                    <a:pt x="5110261" y="143363"/>
                  </a:lnTo>
                  <a:lnTo>
                    <a:pt x="0" y="143363"/>
                  </a:lnTo>
                  <a:close/>
                </a:path>
              </a:pathLst>
            </a:custGeom>
            <a:solidFill>
              <a:srgbClr val="206CA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5110260" cy="21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43491" y="5664835"/>
            <a:ext cx="6284553" cy="2618564"/>
          </a:xfrm>
          <a:custGeom>
            <a:avLst/>
            <a:gdLst/>
            <a:ahLst/>
            <a:cxnLst/>
            <a:rect r="r" b="b" t="t" l="l"/>
            <a:pathLst>
              <a:path h="2618564" w="6284553">
                <a:moveTo>
                  <a:pt x="0" y="0"/>
                </a:moveTo>
                <a:lnTo>
                  <a:pt x="6284553" y="0"/>
                </a:lnTo>
                <a:lnTo>
                  <a:pt x="6284553" y="2618564"/>
                </a:lnTo>
                <a:lnTo>
                  <a:pt x="0" y="261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4565015"/>
            <a:ext cx="8142276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Name, Credentials/Degree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Institution or Organization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160921"/>
            <a:ext cx="1623060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true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75C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31651"/>
            <a:ext cx="16230600" cy="139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79"/>
              </a:lnSpc>
            </a:pPr>
            <a:r>
              <a:rPr lang="en-US" sz="76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INS logo in the corner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75C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31651"/>
            <a:ext cx="16230600" cy="139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79"/>
              </a:lnSpc>
            </a:pPr>
            <a:r>
              <a:rPr lang="en-US" sz="76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Subtle arch accent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0"/>
            <a:ext cx="19403020" cy="544333"/>
            <a:chOff x="0" y="0"/>
            <a:chExt cx="5110260" cy="1433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10261" cy="143363"/>
            </a:xfrm>
            <a:custGeom>
              <a:avLst/>
              <a:gdLst/>
              <a:ahLst/>
              <a:cxnLst/>
              <a:rect r="r" b="b" t="t" l="l"/>
              <a:pathLst>
                <a:path h="143363" w="5110261">
                  <a:moveTo>
                    <a:pt x="0" y="0"/>
                  </a:moveTo>
                  <a:lnTo>
                    <a:pt x="5110261" y="0"/>
                  </a:lnTo>
                  <a:lnTo>
                    <a:pt x="5110261" y="143363"/>
                  </a:lnTo>
                  <a:lnTo>
                    <a:pt x="0" y="143363"/>
                  </a:lnTo>
                  <a:close/>
                </a:path>
              </a:pathLst>
            </a:custGeom>
            <a:solidFill>
              <a:srgbClr val="75C8E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5110260" cy="21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2457938"/>
            <a:ext cx="4774333" cy="2685562"/>
          </a:xfrm>
          <a:custGeom>
            <a:avLst/>
            <a:gdLst/>
            <a:ahLst/>
            <a:cxnLst/>
            <a:rect r="r" b="b" t="t" l="l"/>
            <a:pathLst>
              <a:path h="2685562" w="4774333">
                <a:moveTo>
                  <a:pt x="0" y="0"/>
                </a:moveTo>
                <a:lnTo>
                  <a:pt x="4774333" y="0"/>
                </a:lnTo>
                <a:lnTo>
                  <a:pt x="4774333" y="2685562"/>
                </a:lnTo>
                <a:lnTo>
                  <a:pt x="0" y="26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00" t="0" r="-1750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85653" y="5661424"/>
            <a:ext cx="8142276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Name, Credentials/Degree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Institution or Organization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85653" y="3346847"/>
            <a:ext cx="10873647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639"/>
              </a:lnSpc>
            </a:pPr>
            <a:r>
              <a:rPr lang="en-US" b="true" sz="71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Presentation Title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5400000">
            <a:off x="11293415" y="2709679"/>
            <a:ext cx="9742667" cy="4323309"/>
          </a:xfrm>
          <a:custGeom>
            <a:avLst/>
            <a:gdLst/>
            <a:ahLst/>
            <a:cxnLst/>
            <a:rect r="r" b="b" t="t" l="l"/>
            <a:pathLst>
              <a:path h="4323309" w="9742667">
                <a:moveTo>
                  <a:pt x="0" y="4323309"/>
                </a:moveTo>
                <a:lnTo>
                  <a:pt x="9742668" y="4323309"/>
                </a:lnTo>
                <a:lnTo>
                  <a:pt x="9742668" y="0"/>
                </a:lnTo>
                <a:lnTo>
                  <a:pt x="0" y="0"/>
                </a:lnTo>
                <a:lnTo>
                  <a:pt x="0" y="4323309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564641"/>
            <a:ext cx="16230600" cy="353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3820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413945"/>
            <a:ext cx="16230600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subtitle here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914900"/>
            <a:ext cx="16230600" cy="1395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79"/>
              </a:lnSpc>
              <a:spcBef>
                <a:spcPct val="0"/>
              </a:spcBef>
            </a:pPr>
            <a:r>
              <a:rPr lang="en-US" b="true" sz="76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Section Heading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true" rot="5400000">
            <a:off x="11255012" y="2709679"/>
            <a:ext cx="9742667" cy="4323309"/>
          </a:xfrm>
          <a:custGeom>
            <a:avLst/>
            <a:gdLst/>
            <a:ahLst/>
            <a:cxnLst/>
            <a:rect r="r" b="b" t="t" l="l"/>
            <a:pathLst>
              <a:path h="4323309" w="9742667">
                <a:moveTo>
                  <a:pt x="0" y="4323309"/>
                </a:moveTo>
                <a:lnTo>
                  <a:pt x="9742667" y="4323309"/>
                </a:lnTo>
                <a:lnTo>
                  <a:pt x="9742667" y="0"/>
                </a:lnTo>
                <a:lnTo>
                  <a:pt x="0" y="0"/>
                </a:lnTo>
                <a:lnTo>
                  <a:pt x="0" y="4323309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7022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181100" y="3029691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5400000">
            <a:off x="11255012" y="2709679"/>
            <a:ext cx="9742667" cy="4323309"/>
          </a:xfrm>
          <a:custGeom>
            <a:avLst/>
            <a:gdLst/>
            <a:ahLst/>
            <a:cxnLst/>
            <a:rect r="r" b="b" t="t" l="l"/>
            <a:pathLst>
              <a:path h="4323309" w="9742667">
                <a:moveTo>
                  <a:pt x="0" y="4323309"/>
                </a:moveTo>
                <a:lnTo>
                  <a:pt x="9742667" y="4323309"/>
                </a:lnTo>
                <a:lnTo>
                  <a:pt x="9742667" y="0"/>
                </a:lnTo>
                <a:lnTo>
                  <a:pt x="0" y="0"/>
                </a:lnTo>
                <a:lnTo>
                  <a:pt x="0" y="4323309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413961" y="3029691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31166"/>
            <a:ext cx="7845339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Heading</a:t>
            </a:r>
          </a:p>
        </p:txBody>
      </p:sp>
      <p:sp>
        <p:nvSpPr>
          <p:cNvPr name="Freeform 3" id="3"/>
          <p:cNvSpPr/>
          <p:nvPr/>
        </p:nvSpPr>
        <p:spPr>
          <a:xfrm flipH="false" flipV="true" rot="5400000">
            <a:off x="11255012" y="2709679"/>
            <a:ext cx="9742667" cy="4323309"/>
          </a:xfrm>
          <a:custGeom>
            <a:avLst/>
            <a:gdLst/>
            <a:ahLst/>
            <a:cxnLst/>
            <a:rect r="r" b="b" t="t" l="l"/>
            <a:pathLst>
              <a:path h="4323309" w="9742667">
                <a:moveTo>
                  <a:pt x="0" y="4323309"/>
                </a:moveTo>
                <a:lnTo>
                  <a:pt x="9742667" y="4323309"/>
                </a:lnTo>
                <a:lnTo>
                  <a:pt x="9742667" y="0"/>
                </a:lnTo>
                <a:lnTo>
                  <a:pt x="0" y="0"/>
                </a:lnTo>
                <a:lnTo>
                  <a:pt x="0" y="4323309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67022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413961" y="2131166"/>
            <a:ext cx="7845339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Heading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877291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13961" y="2965450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7022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true" rot="5400000">
            <a:off x="11255012" y="2709679"/>
            <a:ext cx="9742667" cy="4323309"/>
          </a:xfrm>
          <a:custGeom>
            <a:avLst/>
            <a:gdLst/>
            <a:ahLst/>
            <a:cxnLst/>
            <a:rect r="r" b="b" t="t" l="l"/>
            <a:pathLst>
              <a:path h="4323309" w="9742667">
                <a:moveTo>
                  <a:pt x="0" y="4323309"/>
                </a:moveTo>
                <a:lnTo>
                  <a:pt x="9742667" y="4323309"/>
                </a:lnTo>
                <a:lnTo>
                  <a:pt x="9742667" y="0"/>
                </a:lnTo>
                <a:lnTo>
                  <a:pt x="0" y="0"/>
                </a:lnTo>
                <a:lnTo>
                  <a:pt x="0" y="4323309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5400000">
            <a:off x="11255012" y="2709679"/>
            <a:ext cx="9742667" cy="4323309"/>
          </a:xfrm>
          <a:custGeom>
            <a:avLst/>
            <a:gdLst/>
            <a:ahLst/>
            <a:cxnLst/>
            <a:rect r="r" b="b" t="t" l="l"/>
            <a:pathLst>
              <a:path h="4323309" w="9742667">
                <a:moveTo>
                  <a:pt x="0" y="4323309"/>
                </a:moveTo>
                <a:lnTo>
                  <a:pt x="9742667" y="4323309"/>
                </a:lnTo>
                <a:lnTo>
                  <a:pt x="9742667" y="0"/>
                </a:lnTo>
                <a:lnTo>
                  <a:pt x="0" y="0"/>
                </a:lnTo>
                <a:lnTo>
                  <a:pt x="0" y="4323309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t="0" r="-6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8150362"/>
            <a:ext cx="5714136" cy="685630"/>
            <a:chOff x="0" y="0"/>
            <a:chExt cx="7618847" cy="91417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618847" cy="914173"/>
              <a:chOff x="0" y="0"/>
              <a:chExt cx="1201698" cy="1441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01698" cy="144190"/>
              </a:xfrm>
              <a:custGeom>
                <a:avLst/>
                <a:gdLst/>
                <a:ahLst/>
                <a:cxnLst/>
                <a:rect r="r" b="b" t="t" l="l"/>
                <a:pathLst>
                  <a:path h="144190" w="1201698">
                    <a:moveTo>
                      <a:pt x="27097" y="0"/>
                    </a:moveTo>
                    <a:lnTo>
                      <a:pt x="1174601" y="0"/>
                    </a:lnTo>
                    <a:cubicBezTo>
                      <a:pt x="1189567" y="0"/>
                      <a:pt x="1201698" y="12132"/>
                      <a:pt x="1201698" y="27097"/>
                    </a:cubicBezTo>
                    <a:lnTo>
                      <a:pt x="1201698" y="117092"/>
                    </a:lnTo>
                    <a:cubicBezTo>
                      <a:pt x="1201698" y="132058"/>
                      <a:pt x="1189567" y="144190"/>
                      <a:pt x="1174601" y="144190"/>
                    </a:cubicBezTo>
                    <a:lnTo>
                      <a:pt x="27097" y="144190"/>
                    </a:lnTo>
                    <a:cubicBezTo>
                      <a:pt x="12132" y="144190"/>
                      <a:pt x="0" y="132058"/>
                      <a:pt x="0" y="117092"/>
                    </a:cubicBezTo>
                    <a:lnTo>
                      <a:pt x="0" y="27097"/>
                    </a:lnTo>
                    <a:cubicBezTo>
                      <a:pt x="0" y="12132"/>
                      <a:pt x="12132" y="0"/>
                      <a:pt x="27097" y="0"/>
                    </a:cubicBezTo>
                    <a:close/>
                  </a:path>
                </a:pathLst>
              </a:custGeom>
              <a:solidFill>
                <a:srgbClr val="206CA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1201698" cy="2203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213160" y="175570"/>
              <a:ext cx="7192528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#INS2026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557510" y="9742667"/>
            <a:ext cx="19403020" cy="544333"/>
            <a:chOff x="0" y="0"/>
            <a:chExt cx="5110260" cy="1433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110261" cy="143363"/>
            </a:xfrm>
            <a:custGeom>
              <a:avLst/>
              <a:gdLst/>
              <a:ahLst/>
              <a:cxnLst/>
              <a:rect r="r" b="b" t="t" l="l"/>
              <a:pathLst>
                <a:path h="143363" w="5110261">
                  <a:moveTo>
                    <a:pt x="0" y="0"/>
                  </a:moveTo>
                  <a:lnTo>
                    <a:pt x="5110261" y="0"/>
                  </a:lnTo>
                  <a:lnTo>
                    <a:pt x="5110261" y="143363"/>
                  </a:lnTo>
                  <a:lnTo>
                    <a:pt x="0" y="143363"/>
                  </a:lnTo>
                  <a:close/>
                </a:path>
              </a:pathLst>
            </a:custGeom>
            <a:solidFill>
              <a:srgbClr val="206CA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5110260" cy="21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557510" y="0"/>
            <a:ext cx="19403020" cy="544333"/>
            <a:chOff x="0" y="0"/>
            <a:chExt cx="5110260" cy="1433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10261" cy="143363"/>
            </a:xfrm>
            <a:custGeom>
              <a:avLst/>
              <a:gdLst/>
              <a:ahLst/>
              <a:cxnLst/>
              <a:rect r="r" b="b" t="t" l="l"/>
              <a:pathLst>
                <a:path h="143363" w="5110261">
                  <a:moveTo>
                    <a:pt x="0" y="0"/>
                  </a:moveTo>
                  <a:lnTo>
                    <a:pt x="5110261" y="0"/>
                  </a:lnTo>
                  <a:lnTo>
                    <a:pt x="5110261" y="143363"/>
                  </a:lnTo>
                  <a:lnTo>
                    <a:pt x="0" y="143363"/>
                  </a:lnTo>
                  <a:close/>
                </a:path>
              </a:pathLst>
            </a:custGeom>
            <a:solidFill>
              <a:srgbClr val="206CA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5110260" cy="21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43491" y="5664835"/>
            <a:ext cx="6284553" cy="2618564"/>
          </a:xfrm>
          <a:custGeom>
            <a:avLst/>
            <a:gdLst/>
            <a:ahLst/>
            <a:cxnLst/>
            <a:rect r="r" b="b" t="t" l="l"/>
            <a:pathLst>
              <a:path h="2618564" w="6284553">
                <a:moveTo>
                  <a:pt x="0" y="0"/>
                </a:moveTo>
                <a:lnTo>
                  <a:pt x="6284553" y="0"/>
                </a:lnTo>
                <a:lnTo>
                  <a:pt x="6284553" y="2618564"/>
                </a:lnTo>
                <a:lnTo>
                  <a:pt x="0" y="261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4565015"/>
            <a:ext cx="8142276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Name, Credentials/Degree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Institution or Organization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160921"/>
            <a:ext cx="1623060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true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0"/>
            <a:ext cx="19403020" cy="544333"/>
            <a:chOff x="0" y="0"/>
            <a:chExt cx="5110260" cy="1433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10261" cy="143363"/>
            </a:xfrm>
            <a:custGeom>
              <a:avLst/>
              <a:gdLst/>
              <a:ahLst/>
              <a:cxnLst/>
              <a:rect r="r" b="b" t="t" l="l"/>
              <a:pathLst>
                <a:path h="143363" w="5110261">
                  <a:moveTo>
                    <a:pt x="0" y="0"/>
                  </a:moveTo>
                  <a:lnTo>
                    <a:pt x="5110261" y="0"/>
                  </a:lnTo>
                  <a:lnTo>
                    <a:pt x="5110261" y="143363"/>
                  </a:lnTo>
                  <a:lnTo>
                    <a:pt x="0" y="143363"/>
                  </a:lnTo>
                  <a:close/>
                </a:path>
              </a:pathLst>
            </a:custGeom>
            <a:solidFill>
              <a:srgbClr val="75C8E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5110260" cy="21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2457938"/>
            <a:ext cx="4774333" cy="2685562"/>
          </a:xfrm>
          <a:custGeom>
            <a:avLst/>
            <a:gdLst/>
            <a:ahLst/>
            <a:cxnLst/>
            <a:rect r="r" b="b" t="t" l="l"/>
            <a:pathLst>
              <a:path h="2685562" w="4774333">
                <a:moveTo>
                  <a:pt x="0" y="0"/>
                </a:moveTo>
                <a:lnTo>
                  <a:pt x="4774333" y="0"/>
                </a:lnTo>
                <a:lnTo>
                  <a:pt x="4774333" y="2685562"/>
                </a:lnTo>
                <a:lnTo>
                  <a:pt x="0" y="26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00" t="0" r="-1750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85653" y="5661424"/>
            <a:ext cx="8142276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Name, Credentials/Degree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Institution or Organization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85653" y="3346847"/>
            <a:ext cx="10873647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639"/>
              </a:lnSpc>
            </a:pPr>
            <a:r>
              <a:rPr lang="en-US" b="true" sz="71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Presentation Title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564641"/>
            <a:ext cx="16230600" cy="353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944068" y="1028700"/>
            <a:ext cx="2315232" cy="920755"/>
          </a:xfrm>
          <a:custGeom>
            <a:avLst/>
            <a:gdLst/>
            <a:ahLst/>
            <a:cxnLst/>
            <a:rect r="r" b="b" t="t" l="l"/>
            <a:pathLst>
              <a:path h="920755" w="2315232">
                <a:moveTo>
                  <a:pt x="0" y="0"/>
                </a:moveTo>
                <a:lnTo>
                  <a:pt x="2315232" y="0"/>
                </a:lnTo>
                <a:lnTo>
                  <a:pt x="2315232" y="920755"/>
                </a:lnTo>
                <a:lnTo>
                  <a:pt x="0" y="920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83820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9742667"/>
            <a:ext cx="19403020" cy="944383"/>
            <a:chOff x="0" y="0"/>
            <a:chExt cx="25870694" cy="125917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870694" cy="1259177"/>
              <a:chOff x="0" y="0"/>
              <a:chExt cx="5110260" cy="24872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110261" cy="248726"/>
              </a:xfrm>
              <a:custGeom>
                <a:avLst/>
                <a:gdLst/>
                <a:ahLst/>
                <a:cxnLst/>
                <a:rect r="r" b="b" t="t" l="l"/>
                <a:pathLst>
                  <a:path h="248726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248726"/>
                    </a:lnTo>
                    <a:lnTo>
                      <a:pt x="0" y="248726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5110260" cy="32492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6544518" y="77985"/>
              <a:ext cx="13258571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6413945"/>
            <a:ext cx="16230600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subtitle here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914900"/>
            <a:ext cx="16230600" cy="1395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79"/>
              </a:lnSpc>
              <a:spcBef>
                <a:spcPct val="0"/>
              </a:spcBef>
            </a:pPr>
            <a:r>
              <a:rPr lang="en-US" b="true" sz="76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Section Heading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944068" y="1028700"/>
            <a:ext cx="2315232" cy="920755"/>
          </a:xfrm>
          <a:custGeom>
            <a:avLst/>
            <a:gdLst/>
            <a:ahLst/>
            <a:cxnLst/>
            <a:rect r="r" b="b" t="t" l="l"/>
            <a:pathLst>
              <a:path h="920755" w="2315232">
                <a:moveTo>
                  <a:pt x="0" y="0"/>
                </a:moveTo>
                <a:lnTo>
                  <a:pt x="2315232" y="0"/>
                </a:lnTo>
                <a:lnTo>
                  <a:pt x="2315232" y="920755"/>
                </a:lnTo>
                <a:lnTo>
                  <a:pt x="0" y="920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7022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944068" y="1028700"/>
            <a:ext cx="2315232" cy="920755"/>
          </a:xfrm>
          <a:custGeom>
            <a:avLst/>
            <a:gdLst/>
            <a:ahLst/>
            <a:cxnLst/>
            <a:rect r="r" b="b" t="t" l="l"/>
            <a:pathLst>
              <a:path h="920755" w="2315232">
                <a:moveTo>
                  <a:pt x="0" y="0"/>
                </a:moveTo>
                <a:lnTo>
                  <a:pt x="2315232" y="0"/>
                </a:lnTo>
                <a:lnTo>
                  <a:pt x="2315232" y="920755"/>
                </a:lnTo>
                <a:lnTo>
                  <a:pt x="0" y="920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81100" y="3029691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13961" y="3029691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31166"/>
            <a:ext cx="7845339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Heading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7022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413961" y="2131166"/>
            <a:ext cx="7845339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Heading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877291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944068" y="1028700"/>
            <a:ext cx="2315232" cy="920755"/>
          </a:xfrm>
          <a:custGeom>
            <a:avLst/>
            <a:gdLst/>
            <a:ahLst/>
            <a:cxnLst/>
            <a:rect r="r" b="b" t="t" l="l"/>
            <a:pathLst>
              <a:path h="920755" w="2315232">
                <a:moveTo>
                  <a:pt x="0" y="0"/>
                </a:moveTo>
                <a:lnTo>
                  <a:pt x="2315232" y="0"/>
                </a:lnTo>
                <a:lnTo>
                  <a:pt x="2315232" y="920755"/>
                </a:lnTo>
                <a:lnTo>
                  <a:pt x="0" y="920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413961" y="2965450"/>
            <a:ext cx="7845339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additional content and slides as needed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points here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70220"/>
            <a:ext cx="1623060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C94898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944068" y="1028700"/>
            <a:ext cx="2315232" cy="920755"/>
          </a:xfrm>
          <a:custGeom>
            <a:avLst/>
            <a:gdLst/>
            <a:ahLst/>
            <a:cxnLst/>
            <a:rect r="r" b="b" t="t" l="l"/>
            <a:pathLst>
              <a:path h="920755" w="2315232">
                <a:moveTo>
                  <a:pt x="0" y="0"/>
                </a:moveTo>
                <a:lnTo>
                  <a:pt x="2315232" y="0"/>
                </a:lnTo>
                <a:lnTo>
                  <a:pt x="2315232" y="920755"/>
                </a:lnTo>
                <a:lnTo>
                  <a:pt x="0" y="920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7510" y="9742667"/>
            <a:ext cx="19403020" cy="544333"/>
            <a:chOff x="0" y="0"/>
            <a:chExt cx="25870694" cy="72577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870694" cy="725777"/>
              <a:chOff x="0" y="0"/>
              <a:chExt cx="5110260" cy="143363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110261" cy="143363"/>
              </a:xfrm>
              <a:custGeom>
                <a:avLst/>
                <a:gdLst/>
                <a:ahLst/>
                <a:cxnLst/>
                <a:rect r="r" b="b" t="t" l="l"/>
                <a:pathLst>
                  <a:path h="143363" w="5110261">
                    <a:moveTo>
                      <a:pt x="0" y="0"/>
                    </a:moveTo>
                    <a:lnTo>
                      <a:pt x="5110261" y="0"/>
                    </a:lnTo>
                    <a:lnTo>
                      <a:pt x="5110261" y="143363"/>
                    </a:lnTo>
                    <a:lnTo>
                      <a:pt x="0" y="143363"/>
                    </a:lnTo>
                    <a:close/>
                  </a:path>
                </a:pathLst>
              </a:custGeom>
              <a:solidFill>
                <a:srgbClr val="75C8E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5110260" cy="2195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6544518" y="77985"/>
              <a:ext cx="12781657" cy="55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International Neuropsychological</a:t>
              </a:r>
              <a:r>
                <a:rPr lang="en-US" sz="2299">
                  <a:solidFill>
                    <a:srgbClr val="FFFFFF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 Society 2026 Annual Meeting | #INS2026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4944068" y="1028700"/>
            <a:ext cx="2315232" cy="920755"/>
          </a:xfrm>
          <a:custGeom>
            <a:avLst/>
            <a:gdLst/>
            <a:ahLst/>
            <a:cxnLst/>
            <a:rect r="r" b="b" t="t" l="l"/>
            <a:pathLst>
              <a:path h="920755" w="2315232">
                <a:moveTo>
                  <a:pt x="0" y="0"/>
                </a:moveTo>
                <a:lnTo>
                  <a:pt x="2315232" y="0"/>
                </a:lnTo>
                <a:lnTo>
                  <a:pt x="2315232" y="920755"/>
                </a:lnTo>
                <a:lnTo>
                  <a:pt x="0" y="920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DAG6TG9cezI</dc:identifier>
  <dcterms:modified xsi:type="dcterms:W3CDTF">2011-08-01T06:04:30Z</dcterms:modified>
  <cp:revision>1</cp:revision>
  <dc:title>INS Philadelphia 2026 template</dc:title>
</cp:coreProperties>
</file>