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</p:sldMasterIdLst>
  <p:sldIdLst>
    <p:sldId id="258" r:id="rId7"/>
    <p:sldId id="259" r:id="rId8"/>
    <p:sldId id="257" r:id="rId9"/>
    <p:sldId id="260" r:id="rId10"/>
    <p:sldId id="275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088"/>
    <a:srgbClr val="632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D21650-A667-4EEF-8A2F-8C4BCFDFF652}" v="8" dt="2024-12-02T14:54:10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30"/>
  </p:normalViewPr>
  <p:slideViewPr>
    <p:cSldViewPr snapToGrid="0">
      <p:cViewPr>
        <p:scale>
          <a:sx n="146" d="100"/>
          <a:sy n="146" d="100"/>
        </p:scale>
        <p:origin x="5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ng, David W" userId="f56527bc-5603-4ee9-8c2a-751c2607bc2a" providerId="ADAL" clId="{FBD21650-A667-4EEF-8A2F-8C4BCFDFF652}"/>
    <pc:docChg chg="custSel modMainMaster">
      <pc:chgData name="Loring, David W" userId="f56527bc-5603-4ee9-8c2a-751c2607bc2a" providerId="ADAL" clId="{FBD21650-A667-4EEF-8A2F-8C4BCFDFF652}" dt="2024-12-02T14:54:42.982" v="34" actId="735"/>
      <pc:docMkLst>
        <pc:docMk/>
      </pc:docMkLst>
      <pc:sldMasterChg chg="modSldLayout">
        <pc:chgData name="Loring, David W" userId="f56527bc-5603-4ee9-8c2a-751c2607bc2a" providerId="ADAL" clId="{FBD21650-A667-4EEF-8A2F-8C4BCFDFF652}" dt="2024-12-02T14:54:38.256" v="33" actId="14861"/>
        <pc:sldMasterMkLst>
          <pc:docMk/>
          <pc:sldMasterMk cId="3803311607" sldId="2147483660"/>
        </pc:sldMasterMkLst>
        <pc:sldLayoutChg chg="modSp mod">
          <pc:chgData name="Loring, David W" userId="f56527bc-5603-4ee9-8c2a-751c2607bc2a" providerId="ADAL" clId="{FBD21650-A667-4EEF-8A2F-8C4BCFDFF652}" dt="2024-12-02T14:52:55.453" v="4" actId="1076"/>
          <pc:sldLayoutMkLst>
            <pc:docMk/>
            <pc:sldMasterMk cId="3803311607" sldId="2147483660"/>
            <pc:sldLayoutMk cId="278860386" sldId="2147483661"/>
          </pc:sldLayoutMkLst>
          <pc:grpChg chg="mod">
            <ac:chgData name="Loring, David W" userId="f56527bc-5603-4ee9-8c2a-751c2607bc2a" providerId="ADAL" clId="{FBD21650-A667-4EEF-8A2F-8C4BCFDFF652}" dt="2024-12-02T14:52:55.453" v="4" actId="1076"/>
            <ac:grpSpMkLst>
              <pc:docMk/>
              <pc:sldMasterMk cId="3803311607" sldId="2147483660"/>
              <pc:sldLayoutMk cId="278860386" sldId="2147483661"/>
              <ac:grpSpMk id="12" creationId="{AE28FBD5-7350-783C-29CE-13CAE38D54DB}"/>
            </ac:grpSpMkLst>
          </pc:grpChg>
        </pc:sldLayoutChg>
        <pc:sldLayoutChg chg="modSp mod">
          <pc:chgData name="Loring, David W" userId="f56527bc-5603-4ee9-8c2a-751c2607bc2a" providerId="ADAL" clId="{FBD21650-A667-4EEF-8A2F-8C4BCFDFF652}" dt="2024-12-02T14:53:18.307" v="7" actId="1076"/>
          <pc:sldLayoutMkLst>
            <pc:docMk/>
            <pc:sldMasterMk cId="3803311607" sldId="2147483660"/>
            <pc:sldLayoutMk cId="808450941" sldId="2147483662"/>
          </pc:sldLayoutMkLst>
          <pc:spChg chg="mod">
            <ac:chgData name="Loring, David W" userId="f56527bc-5603-4ee9-8c2a-751c2607bc2a" providerId="ADAL" clId="{FBD21650-A667-4EEF-8A2F-8C4BCFDFF652}" dt="2024-12-02T14:53:18.307" v="7" actId="1076"/>
            <ac:spMkLst>
              <pc:docMk/>
              <pc:sldMasterMk cId="3803311607" sldId="2147483660"/>
              <pc:sldLayoutMk cId="808450941" sldId="2147483662"/>
              <ac:spMk id="7" creationId="{34E98B83-BD6C-4B18-1C51-58227B653127}"/>
            </ac:spMkLst>
          </pc:spChg>
        </pc:sldLayoutChg>
        <pc:sldLayoutChg chg="addSp delSp modSp mod">
          <pc:chgData name="Loring, David W" userId="f56527bc-5603-4ee9-8c2a-751c2607bc2a" providerId="ADAL" clId="{FBD21650-A667-4EEF-8A2F-8C4BCFDFF652}" dt="2024-12-02T14:53:27.219" v="10"/>
          <pc:sldLayoutMkLst>
            <pc:docMk/>
            <pc:sldMasterMk cId="3803311607" sldId="2147483660"/>
            <pc:sldLayoutMk cId="4254795669" sldId="2147483663"/>
          </pc:sldLayoutMkLst>
          <pc:spChg chg="add mod">
            <ac:chgData name="Loring, David W" userId="f56527bc-5603-4ee9-8c2a-751c2607bc2a" providerId="ADAL" clId="{FBD21650-A667-4EEF-8A2F-8C4BCFDFF652}" dt="2024-12-02T14:53:27.219" v="10"/>
            <ac:spMkLst>
              <pc:docMk/>
              <pc:sldMasterMk cId="3803311607" sldId="2147483660"/>
              <pc:sldLayoutMk cId="4254795669" sldId="2147483663"/>
              <ac:spMk id="4" creationId="{8116B97B-FC40-F87D-6F34-C2A7B56F215D}"/>
            </ac:spMkLst>
          </pc:spChg>
          <pc:spChg chg="del">
            <ac:chgData name="Loring, David W" userId="f56527bc-5603-4ee9-8c2a-751c2607bc2a" providerId="ADAL" clId="{FBD21650-A667-4EEF-8A2F-8C4BCFDFF652}" dt="2024-12-02T14:53:26.813" v="9" actId="478"/>
            <ac:spMkLst>
              <pc:docMk/>
              <pc:sldMasterMk cId="3803311607" sldId="2147483660"/>
              <pc:sldLayoutMk cId="4254795669" sldId="2147483663"/>
              <ac:spMk id="7" creationId="{1AF85FA9-2CD2-D950-1DFF-C71079D9F1C5}"/>
            </ac:spMkLst>
          </pc:spChg>
        </pc:sldLayoutChg>
        <pc:sldLayoutChg chg="addSp delSp modSp mod">
          <pc:chgData name="Loring, David W" userId="f56527bc-5603-4ee9-8c2a-751c2607bc2a" providerId="ADAL" clId="{FBD21650-A667-4EEF-8A2F-8C4BCFDFF652}" dt="2024-12-02T14:53:31.281" v="13"/>
          <pc:sldLayoutMkLst>
            <pc:docMk/>
            <pc:sldMasterMk cId="3803311607" sldId="2147483660"/>
            <pc:sldLayoutMk cId="397146567" sldId="2147483664"/>
          </pc:sldLayoutMkLst>
          <pc:spChg chg="add mod">
            <ac:chgData name="Loring, David W" userId="f56527bc-5603-4ee9-8c2a-751c2607bc2a" providerId="ADAL" clId="{FBD21650-A667-4EEF-8A2F-8C4BCFDFF652}" dt="2024-12-02T14:53:31.281" v="13"/>
            <ac:spMkLst>
              <pc:docMk/>
              <pc:sldMasterMk cId="3803311607" sldId="2147483660"/>
              <pc:sldLayoutMk cId="397146567" sldId="2147483664"/>
              <ac:spMk id="5" creationId="{CD135F6B-6118-DB73-6D4D-CCC585B54268}"/>
            </ac:spMkLst>
          </pc:spChg>
          <pc:spChg chg="del">
            <ac:chgData name="Loring, David W" userId="f56527bc-5603-4ee9-8c2a-751c2607bc2a" providerId="ADAL" clId="{FBD21650-A667-4EEF-8A2F-8C4BCFDFF652}" dt="2024-12-02T14:53:30.846" v="12" actId="478"/>
            <ac:spMkLst>
              <pc:docMk/>
              <pc:sldMasterMk cId="3803311607" sldId="2147483660"/>
              <pc:sldLayoutMk cId="397146567" sldId="2147483664"/>
              <ac:spMk id="8" creationId="{88F23030-BE94-BE5A-3CB2-0FF90B75FA15}"/>
            </ac:spMkLst>
          </pc:spChg>
        </pc:sldLayoutChg>
        <pc:sldLayoutChg chg="addSp delSp modSp mod">
          <pc:chgData name="Loring, David W" userId="f56527bc-5603-4ee9-8c2a-751c2607bc2a" providerId="ADAL" clId="{FBD21650-A667-4EEF-8A2F-8C4BCFDFF652}" dt="2024-12-02T14:53:37.037" v="16"/>
          <pc:sldLayoutMkLst>
            <pc:docMk/>
            <pc:sldMasterMk cId="3803311607" sldId="2147483660"/>
            <pc:sldLayoutMk cId="493228221" sldId="2147483665"/>
          </pc:sldLayoutMkLst>
          <pc:spChg chg="add mod">
            <ac:chgData name="Loring, David W" userId="f56527bc-5603-4ee9-8c2a-751c2607bc2a" providerId="ADAL" clId="{FBD21650-A667-4EEF-8A2F-8C4BCFDFF652}" dt="2024-12-02T14:53:37.037" v="16"/>
            <ac:spMkLst>
              <pc:docMk/>
              <pc:sldMasterMk cId="3803311607" sldId="2147483660"/>
              <pc:sldLayoutMk cId="493228221" sldId="2147483665"/>
              <ac:spMk id="7" creationId="{8EBFA7B9-A529-423A-3CFB-6BFA76B40802}"/>
            </ac:spMkLst>
          </pc:spChg>
          <pc:spChg chg="del">
            <ac:chgData name="Loring, David W" userId="f56527bc-5603-4ee9-8c2a-751c2607bc2a" providerId="ADAL" clId="{FBD21650-A667-4EEF-8A2F-8C4BCFDFF652}" dt="2024-12-02T14:53:36.579" v="15" actId="478"/>
            <ac:spMkLst>
              <pc:docMk/>
              <pc:sldMasterMk cId="3803311607" sldId="2147483660"/>
              <pc:sldLayoutMk cId="493228221" sldId="2147483665"/>
              <ac:spMk id="10" creationId="{672A8730-2607-6489-EAD8-A5AD1974C57C}"/>
            </ac:spMkLst>
          </pc:spChg>
        </pc:sldLayoutChg>
        <pc:sldLayoutChg chg="addSp delSp modSp mod">
          <pc:chgData name="Loring, David W" userId="f56527bc-5603-4ee9-8c2a-751c2607bc2a" providerId="ADAL" clId="{FBD21650-A667-4EEF-8A2F-8C4BCFDFF652}" dt="2024-12-02T14:53:42.277" v="19"/>
          <pc:sldLayoutMkLst>
            <pc:docMk/>
            <pc:sldMasterMk cId="3803311607" sldId="2147483660"/>
            <pc:sldLayoutMk cId="2230741046" sldId="2147483666"/>
          </pc:sldLayoutMkLst>
          <pc:spChg chg="add mod">
            <ac:chgData name="Loring, David W" userId="f56527bc-5603-4ee9-8c2a-751c2607bc2a" providerId="ADAL" clId="{FBD21650-A667-4EEF-8A2F-8C4BCFDFF652}" dt="2024-12-02T14:53:42.277" v="19"/>
            <ac:spMkLst>
              <pc:docMk/>
              <pc:sldMasterMk cId="3803311607" sldId="2147483660"/>
              <pc:sldLayoutMk cId="2230741046" sldId="2147483666"/>
              <ac:spMk id="3" creationId="{FBF31BE8-1508-444B-B3D5-9F46A06F6D4E}"/>
            </ac:spMkLst>
          </pc:spChg>
          <pc:spChg chg="del">
            <ac:chgData name="Loring, David W" userId="f56527bc-5603-4ee9-8c2a-751c2607bc2a" providerId="ADAL" clId="{FBD21650-A667-4EEF-8A2F-8C4BCFDFF652}" dt="2024-12-02T14:53:41.884" v="18" actId="478"/>
            <ac:spMkLst>
              <pc:docMk/>
              <pc:sldMasterMk cId="3803311607" sldId="2147483660"/>
              <pc:sldLayoutMk cId="2230741046" sldId="2147483666"/>
              <ac:spMk id="6" creationId="{05CB42D7-8677-4DD1-51B6-9C59A22916F3}"/>
            </ac:spMkLst>
          </pc:spChg>
        </pc:sldLayoutChg>
        <pc:sldLayoutChg chg="addSp delSp modSp mod">
          <pc:chgData name="Loring, David W" userId="f56527bc-5603-4ee9-8c2a-751c2607bc2a" providerId="ADAL" clId="{FBD21650-A667-4EEF-8A2F-8C4BCFDFF652}" dt="2024-12-02T14:53:52.322" v="22"/>
          <pc:sldLayoutMkLst>
            <pc:docMk/>
            <pc:sldMasterMk cId="3803311607" sldId="2147483660"/>
            <pc:sldLayoutMk cId="2439862627" sldId="2147483667"/>
          </pc:sldLayoutMkLst>
          <pc:spChg chg="add mod">
            <ac:chgData name="Loring, David W" userId="f56527bc-5603-4ee9-8c2a-751c2607bc2a" providerId="ADAL" clId="{FBD21650-A667-4EEF-8A2F-8C4BCFDFF652}" dt="2024-12-02T14:53:52.322" v="22"/>
            <ac:spMkLst>
              <pc:docMk/>
              <pc:sldMasterMk cId="3803311607" sldId="2147483660"/>
              <pc:sldLayoutMk cId="2439862627" sldId="2147483667"/>
              <ac:spMk id="2" creationId="{0A7E9597-8FCA-D76A-92EF-FC2017461AB6}"/>
            </ac:spMkLst>
          </pc:spChg>
          <pc:spChg chg="del">
            <ac:chgData name="Loring, David W" userId="f56527bc-5603-4ee9-8c2a-751c2607bc2a" providerId="ADAL" clId="{FBD21650-A667-4EEF-8A2F-8C4BCFDFF652}" dt="2024-12-02T14:53:52.003" v="21" actId="478"/>
            <ac:spMkLst>
              <pc:docMk/>
              <pc:sldMasterMk cId="3803311607" sldId="2147483660"/>
              <pc:sldLayoutMk cId="2439862627" sldId="2147483667"/>
              <ac:spMk id="5" creationId="{E5CBC5F3-5368-55E4-6B71-D6328C93C9EF}"/>
            </ac:spMkLst>
          </pc:spChg>
        </pc:sldLayoutChg>
        <pc:sldLayoutChg chg="addSp delSp modSp mod">
          <pc:chgData name="Loring, David W" userId="f56527bc-5603-4ee9-8c2a-751c2607bc2a" providerId="ADAL" clId="{FBD21650-A667-4EEF-8A2F-8C4BCFDFF652}" dt="2024-12-02T14:53:56.589" v="25"/>
          <pc:sldLayoutMkLst>
            <pc:docMk/>
            <pc:sldMasterMk cId="3803311607" sldId="2147483660"/>
            <pc:sldLayoutMk cId="3307915896" sldId="2147483668"/>
          </pc:sldLayoutMkLst>
          <pc:spChg chg="add mod">
            <ac:chgData name="Loring, David W" userId="f56527bc-5603-4ee9-8c2a-751c2607bc2a" providerId="ADAL" clId="{FBD21650-A667-4EEF-8A2F-8C4BCFDFF652}" dt="2024-12-02T14:53:56.589" v="25"/>
            <ac:spMkLst>
              <pc:docMk/>
              <pc:sldMasterMk cId="3803311607" sldId="2147483660"/>
              <pc:sldLayoutMk cId="3307915896" sldId="2147483668"/>
              <ac:spMk id="5" creationId="{8DBDB25E-C751-0281-4C2E-0119C6E9867A}"/>
            </ac:spMkLst>
          </pc:spChg>
          <pc:spChg chg="del">
            <ac:chgData name="Loring, David W" userId="f56527bc-5603-4ee9-8c2a-751c2607bc2a" providerId="ADAL" clId="{FBD21650-A667-4EEF-8A2F-8C4BCFDFF652}" dt="2024-12-02T14:53:56.229" v="24" actId="478"/>
            <ac:spMkLst>
              <pc:docMk/>
              <pc:sldMasterMk cId="3803311607" sldId="2147483660"/>
              <pc:sldLayoutMk cId="3307915896" sldId="2147483668"/>
              <ac:spMk id="8" creationId="{77DA6D43-F1E8-07EB-8D0E-5A00E811A74C}"/>
            </ac:spMkLst>
          </pc:spChg>
        </pc:sldLayoutChg>
        <pc:sldLayoutChg chg="addSp delSp modSp mod">
          <pc:chgData name="Loring, David W" userId="f56527bc-5603-4ee9-8c2a-751c2607bc2a" providerId="ADAL" clId="{FBD21650-A667-4EEF-8A2F-8C4BCFDFF652}" dt="2024-12-02T14:54:04.836" v="28"/>
          <pc:sldLayoutMkLst>
            <pc:docMk/>
            <pc:sldMasterMk cId="3803311607" sldId="2147483660"/>
            <pc:sldLayoutMk cId="2869716388" sldId="2147483669"/>
          </pc:sldLayoutMkLst>
          <pc:spChg chg="add mod">
            <ac:chgData name="Loring, David W" userId="f56527bc-5603-4ee9-8c2a-751c2607bc2a" providerId="ADAL" clId="{FBD21650-A667-4EEF-8A2F-8C4BCFDFF652}" dt="2024-12-02T14:54:04.836" v="28"/>
            <ac:spMkLst>
              <pc:docMk/>
              <pc:sldMasterMk cId="3803311607" sldId="2147483660"/>
              <pc:sldLayoutMk cId="2869716388" sldId="2147483669"/>
              <ac:spMk id="5" creationId="{63338797-91AC-7619-64AC-5E864CE1FD53}"/>
            </ac:spMkLst>
          </pc:spChg>
          <pc:spChg chg="del">
            <ac:chgData name="Loring, David W" userId="f56527bc-5603-4ee9-8c2a-751c2607bc2a" providerId="ADAL" clId="{FBD21650-A667-4EEF-8A2F-8C4BCFDFF652}" dt="2024-12-02T14:54:04.488" v="27" actId="478"/>
            <ac:spMkLst>
              <pc:docMk/>
              <pc:sldMasterMk cId="3803311607" sldId="2147483660"/>
              <pc:sldLayoutMk cId="2869716388" sldId="2147483669"/>
              <ac:spMk id="8" creationId="{872E2277-BF2B-6B67-4FCE-8CB9D867ECAD}"/>
            </ac:spMkLst>
          </pc:spChg>
        </pc:sldLayoutChg>
        <pc:sldLayoutChg chg="addSp delSp modSp mod">
          <pc:chgData name="Loring, David W" userId="f56527bc-5603-4ee9-8c2a-751c2607bc2a" providerId="ADAL" clId="{FBD21650-A667-4EEF-8A2F-8C4BCFDFF652}" dt="2024-12-02T14:54:10.957" v="31"/>
          <pc:sldLayoutMkLst>
            <pc:docMk/>
            <pc:sldMasterMk cId="3803311607" sldId="2147483660"/>
            <pc:sldLayoutMk cId="35715062" sldId="2147483670"/>
          </pc:sldLayoutMkLst>
          <pc:spChg chg="add mod">
            <ac:chgData name="Loring, David W" userId="f56527bc-5603-4ee9-8c2a-751c2607bc2a" providerId="ADAL" clId="{FBD21650-A667-4EEF-8A2F-8C4BCFDFF652}" dt="2024-12-02T14:54:10.957" v="31"/>
            <ac:spMkLst>
              <pc:docMk/>
              <pc:sldMasterMk cId="3803311607" sldId="2147483660"/>
              <pc:sldLayoutMk cId="35715062" sldId="2147483670"/>
              <ac:spMk id="4" creationId="{AA0FC124-EF25-9017-6876-0E50FFF7F9DC}"/>
            </ac:spMkLst>
          </pc:spChg>
          <pc:spChg chg="del">
            <ac:chgData name="Loring, David W" userId="f56527bc-5603-4ee9-8c2a-751c2607bc2a" providerId="ADAL" clId="{FBD21650-A667-4EEF-8A2F-8C4BCFDFF652}" dt="2024-12-02T14:54:10.643" v="30" actId="478"/>
            <ac:spMkLst>
              <pc:docMk/>
              <pc:sldMasterMk cId="3803311607" sldId="2147483660"/>
              <pc:sldLayoutMk cId="35715062" sldId="2147483670"/>
              <ac:spMk id="7" creationId="{2408691B-35C3-06FF-041D-2967CF6F92D4}"/>
            </ac:spMkLst>
          </pc:spChg>
        </pc:sldLayoutChg>
        <pc:sldLayoutChg chg="modSp mod">
          <pc:chgData name="Loring, David W" userId="f56527bc-5603-4ee9-8c2a-751c2607bc2a" providerId="ADAL" clId="{FBD21650-A667-4EEF-8A2F-8C4BCFDFF652}" dt="2024-12-02T14:54:38.256" v="33" actId="14861"/>
          <pc:sldLayoutMkLst>
            <pc:docMk/>
            <pc:sldMasterMk cId="3803311607" sldId="2147483660"/>
            <pc:sldLayoutMk cId="1858510901" sldId="2147483695"/>
          </pc:sldLayoutMkLst>
          <pc:spChg chg="mod">
            <ac:chgData name="Loring, David W" userId="f56527bc-5603-4ee9-8c2a-751c2607bc2a" providerId="ADAL" clId="{FBD21650-A667-4EEF-8A2F-8C4BCFDFF652}" dt="2024-12-02T14:54:38.256" v="33" actId="14861"/>
            <ac:spMkLst>
              <pc:docMk/>
              <pc:sldMasterMk cId="3803311607" sldId="2147483660"/>
              <pc:sldLayoutMk cId="1858510901" sldId="2147483695"/>
              <ac:spMk id="6" creationId="{96B148D3-5325-B9F4-82F7-26D41AE59C0E}"/>
            </ac:spMkLst>
          </pc:spChg>
        </pc:sldLayoutChg>
      </pc:sldMasterChg>
      <pc:sldMasterChg chg="modSp">
        <pc:chgData name="Loring, David W" userId="f56527bc-5603-4ee9-8c2a-751c2607bc2a" providerId="ADAL" clId="{FBD21650-A667-4EEF-8A2F-8C4BCFDFF652}" dt="2024-12-02T14:54:42.982" v="34" actId="735"/>
        <pc:sldMasterMkLst>
          <pc:docMk/>
          <pc:sldMasterMk cId="2182926155" sldId="2147483672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92824" y="2926272"/>
            <a:ext cx="5436826" cy="1241822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b="1" i="0">
                <a:latin typeface="Poppins" pitchFamily="2" charset="77"/>
                <a:cs typeface="Poppins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just">
              <a:lnSpc>
                <a:spcPts val="2240"/>
              </a:lnSpc>
            </a:pPr>
            <a:r>
              <a:rPr lang="en-US" sz="18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Name, Credentials/Degree</a:t>
            </a:r>
          </a:p>
          <a:p>
            <a:pPr algn="just">
              <a:lnSpc>
                <a:spcPts val="224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Institution or Organization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783EE1-3DF2-38B2-8D60-8F401FE27E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92825" y="1681502"/>
            <a:ext cx="5436825" cy="1241823"/>
          </a:xfrm>
        </p:spPr>
        <p:txBody>
          <a:bodyPr anchor="t" anchorCtr="0">
            <a:normAutofit/>
          </a:bodyPr>
          <a:lstStyle>
            <a:lvl1pPr algn="l">
              <a:defRPr sz="36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AE28FBD5-7350-783C-29CE-13CAE38D54DB}"/>
              </a:ext>
            </a:extLst>
          </p:cNvPr>
          <p:cNvGrpSpPr/>
          <p:nvPr userDrawn="1"/>
        </p:nvGrpSpPr>
        <p:grpSpPr>
          <a:xfrm>
            <a:off x="756014" y="795568"/>
            <a:ext cx="1752056" cy="2117619"/>
            <a:chOff x="0" y="0"/>
            <a:chExt cx="6216599" cy="8028251"/>
          </a:xfrm>
        </p:grpSpPr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223F8DC4-990E-92C5-D35E-B96CEFA22408}"/>
                </a:ext>
              </a:extLst>
            </p:cNvPr>
            <p:cNvGrpSpPr/>
            <p:nvPr/>
          </p:nvGrpSpPr>
          <p:grpSpPr>
            <a:xfrm>
              <a:off x="43821" y="0"/>
              <a:ext cx="6128957" cy="8028251"/>
              <a:chOff x="0" y="0"/>
              <a:chExt cx="1543397" cy="2021678"/>
            </a:xfrm>
          </p:grpSpPr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88FF0EB1-6496-E2C6-56FD-760CE1AB3A69}"/>
                  </a:ext>
                </a:extLst>
              </p:cNvPr>
              <p:cNvSpPr/>
              <p:nvPr/>
            </p:nvSpPr>
            <p:spPr>
              <a:xfrm>
                <a:off x="0" y="0"/>
                <a:ext cx="1543397" cy="2021678"/>
              </a:xfrm>
              <a:custGeom>
                <a:avLst/>
                <a:gdLst/>
                <a:ahLst/>
                <a:cxnLst/>
                <a:rect l="l" t="t" r="r" b="b"/>
                <a:pathLst>
                  <a:path w="1543397" h="2021678">
                    <a:moveTo>
                      <a:pt x="0" y="0"/>
                    </a:moveTo>
                    <a:lnTo>
                      <a:pt x="1543397" y="0"/>
                    </a:lnTo>
                    <a:lnTo>
                      <a:pt x="1543397" y="2021678"/>
                    </a:lnTo>
                    <a:lnTo>
                      <a:pt x="0" y="2021678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450"/>
              </a:p>
            </p:txBody>
          </p:sp>
          <p:sp>
            <p:nvSpPr>
              <p:cNvPr id="16" name="TextBox 9">
                <a:extLst>
                  <a:ext uri="{FF2B5EF4-FFF2-40B4-BE49-F238E27FC236}">
                    <a16:creationId xmlns:a16="http://schemas.microsoft.com/office/drawing/2014/main" id="{0FD7CBF2-24EA-7547-BFFF-08DF9A6C7A8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543397" cy="2069303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450"/>
              </a:p>
            </p:txBody>
          </p:sp>
        </p:grp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F852505-DA79-E2F5-6B6D-C9CF5DCB5225}"/>
                </a:ext>
              </a:extLst>
            </p:cNvPr>
            <p:cNvSpPr/>
            <p:nvPr/>
          </p:nvSpPr>
          <p:spPr>
            <a:xfrm>
              <a:off x="0" y="0"/>
              <a:ext cx="6216599" cy="8028251"/>
            </a:xfrm>
            <a:custGeom>
              <a:avLst/>
              <a:gdLst/>
              <a:ahLst/>
              <a:cxnLst/>
              <a:rect l="l" t="t" r="r" b="b"/>
              <a:pathLst>
                <a:path w="6216599" h="8028251">
                  <a:moveTo>
                    <a:pt x="0" y="0"/>
                  </a:moveTo>
                  <a:lnTo>
                    <a:pt x="6216599" y="0"/>
                  </a:lnTo>
                  <a:lnTo>
                    <a:pt x="6216599" y="8028251"/>
                  </a:lnTo>
                  <a:lnTo>
                    <a:pt x="0" y="80282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sz="45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ACF7E74-1857-30F1-11EB-DDEB049128B9}"/>
              </a:ext>
            </a:extLst>
          </p:cNvPr>
          <p:cNvSpPr/>
          <p:nvPr userDrawn="1"/>
        </p:nvSpPr>
        <p:spPr>
          <a:xfrm>
            <a:off x="0" y="-7678"/>
            <a:ext cx="9144000" cy="272167"/>
          </a:xfrm>
          <a:prstGeom prst="rect">
            <a:avLst/>
          </a:prstGeom>
          <a:solidFill>
            <a:srgbClr val="306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278860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184739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A0FC124-EF25-9017-6876-0E50FFF7F9DC}"/>
              </a:ext>
            </a:extLst>
          </p:cNvPr>
          <p:cNvSpPr/>
          <p:nvPr userDrawn="1"/>
        </p:nvSpPr>
        <p:spPr>
          <a:xfrm>
            <a:off x="8137427" y="404316"/>
            <a:ext cx="755845" cy="609534"/>
          </a:xfrm>
          <a:custGeom>
            <a:avLst/>
            <a:gdLst/>
            <a:ahLst/>
            <a:cxnLst/>
            <a:rect l="l" t="t" r="r" b="b"/>
            <a:pathLst>
              <a:path w="2307571" h="1789383">
                <a:moveTo>
                  <a:pt x="0" y="0"/>
                </a:moveTo>
                <a:lnTo>
                  <a:pt x="2307570" y="0"/>
                </a:lnTo>
                <a:lnTo>
                  <a:pt x="2307570" y="1789382"/>
                </a:lnTo>
                <a:lnTo>
                  <a:pt x="0" y="1789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59341"/>
            </a:stretch>
          </a:blipFill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35715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68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>
          <a:blip r:embed="rId2"/>
          <a:stretch>
            <a:fillRect t="-9333" b="-9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96A0F-9FCD-1B87-E680-93FBB45DBAB3}"/>
              </a:ext>
            </a:extLst>
          </p:cNvPr>
          <p:cNvSpPr/>
          <p:nvPr userDrawn="1"/>
        </p:nvSpPr>
        <p:spPr>
          <a:xfrm>
            <a:off x="0" y="-7678"/>
            <a:ext cx="9144000" cy="272167"/>
          </a:xfrm>
          <a:prstGeom prst="rect">
            <a:avLst/>
          </a:prstGeom>
          <a:solidFill>
            <a:srgbClr val="306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E4C867-9D8B-3036-F8C0-0D78B5D5EDFD}"/>
              </a:ext>
            </a:extLst>
          </p:cNvPr>
          <p:cNvSpPr/>
          <p:nvPr userDrawn="1"/>
        </p:nvSpPr>
        <p:spPr>
          <a:xfrm>
            <a:off x="0" y="4871333"/>
            <a:ext cx="9144000" cy="272167"/>
          </a:xfrm>
          <a:prstGeom prst="rect">
            <a:avLst/>
          </a:prstGeom>
          <a:solidFill>
            <a:srgbClr val="306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96B148D3-5325-B9F4-82F7-26D41AE59C0E}"/>
              </a:ext>
            </a:extLst>
          </p:cNvPr>
          <p:cNvSpPr/>
          <p:nvPr userDrawn="1"/>
        </p:nvSpPr>
        <p:spPr>
          <a:xfrm>
            <a:off x="514350" y="3147419"/>
            <a:ext cx="2857068" cy="854273"/>
          </a:xfrm>
          <a:custGeom>
            <a:avLst/>
            <a:gdLst/>
            <a:ahLst/>
            <a:cxnLst/>
            <a:rect l="l" t="t" r="r" b="b"/>
            <a:pathLst>
              <a:path w="5714136" h="1708545">
                <a:moveTo>
                  <a:pt x="0" y="0"/>
                </a:moveTo>
                <a:lnTo>
                  <a:pt x="5714136" y="0"/>
                </a:lnTo>
                <a:lnTo>
                  <a:pt x="5714136" y="1708545"/>
                </a:lnTo>
                <a:lnTo>
                  <a:pt x="0" y="17085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effectLst>
            <a:softEdge rad="31750"/>
          </a:effectLst>
        </p:spPr>
        <p:txBody>
          <a:bodyPr/>
          <a:lstStyle/>
          <a:p>
            <a:endParaRPr lang="en-US" sz="450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F56C4311-D4C2-D4C9-8973-A18E3C70662B}"/>
              </a:ext>
            </a:extLst>
          </p:cNvPr>
          <p:cNvSpPr txBox="1"/>
          <p:nvPr userDrawn="1"/>
        </p:nvSpPr>
        <p:spPr>
          <a:xfrm>
            <a:off x="514350" y="1580461"/>
            <a:ext cx="8115300" cy="552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b="1" dirty="0">
                <a:solidFill>
                  <a:srgbClr val="632E79"/>
                </a:solidFill>
                <a:latin typeface="Poppins" pitchFamily="2" charset="77"/>
                <a:ea typeface="Poppins Bold"/>
                <a:cs typeface="Poppins" pitchFamily="2" charset="77"/>
                <a:sym typeface="Poppins Bold"/>
              </a:rPr>
              <a:t>Thank you for your attention!</a:t>
            </a: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03C67253-C149-01B8-49A3-26CACF776E59}"/>
              </a:ext>
            </a:extLst>
          </p:cNvPr>
          <p:cNvGrpSpPr/>
          <p:nvPr userDrawn="1"/>
        </p:nvGrpSpPr>
        <p:grpSpPr>
          <a:xfrm>
            <a:off x="514351" y="4075181"/>
            <a:ext cx="2857068" cy="342815"/>
            <a:chOff x="0" y="0"/>
            <a:chExt cx="7004545" cy="914173"/>
          </a:xfrm>
        </p:grpSpPr>
        <p:grpSp>
          <p:nvGrpSpPr>
            <p:cNvPr id="10" name="Group 13">
              <a:extLst>
                <a:ext uri="{FF2B5EF4-FFF2-40B4-BE49-F238E27FC236}">
                  <a16:creationId xmlns:a16="http://schemas.microsoft.com/office/drawing/2014/main" id="{14F7E12B-5DF5-FE9E-F72A-343A3D45C15C}"/>
                </a:ext>
              </a:extLst>
            </p:cNvPr>
            <p:cNvGrpSpPr/>
            <p:nvPr/>
          </p:nvGrpSpPr>
          <p:grpSpPr>
            <a:xfrm>
              <a:off x="0" y="0"/>
              <a:ext cx="7004545" cy="914173"/>
              <a:chOff x="0" y="0"/>
              <a:chExt cx="1104806" cy="144190"/>
            </a:xfrm>
          </p:grpSpPr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1664FE54-8221-A6A3-8739-BCD75D630880}"/>
                  </a:ext>
                </a:extLst>
              </p:cNvPr>
              <p:cNvSpPr/>
              <p:nvPr/>
            </p:nvSpPr>
            <p:spPr>
              <a:xfrm>
                <a:off x="0" y="0"/>
                <a:ext cx="1104806" cy="144190"/>
              </a:xfrm>
              <a:custGeom>
                <a:avLst/>
                <a:gdLst/>
                <a:ahLst/>
                <a:cxnLst/>
                <a:rect l="l" t="t" r="r" b="b"/>
                <a:pathLst>
                  <a:path w="1104806" h="144190">
                    <a:moveTo>
                      <a:pt x="29474" y="0"/>
                    </a:moveTo>
                    <a:lnTo>
                      <a:pt x="1075332" y="0"/>
                    </a:lnTo>
                    <a:cubicBezTo>
                      <a:pt x="1083149" y="0"/>
                      <a:pt x="1090646" y="3105"/>
                      <a:pt x="1096174" y="8633"/>
                    </a:cubicBezTo>
                    <a:cubicBezTo>
                      <a:pt x="1101701" y="14160"/>
                      <a:pt x="1104806" y="21657"/>
                      <a:pt x="1104806" y="29474"/>
                    </a:cubicBezTo>
                    <a:lnTo>
                      <a:pt x="1104806" y="114716"/>
                    </a:lnTo>
                    <a:cubicBezTo>
                      <a:pt x="1104806" y="122533"/>
                      <a:pt x="1101701" y="130030"/>
                      <a:pt x="1096174" y="135557"/>
                    </a:cubicBezTo>
                    <a:cubicBezTo>
                      <a:pt x="1090646" y="141085"/>
                      <a:pt x="1083149" y="144190"/>
                      <a:pt x="1075332" y="144190"/>
                    </a:cubicBezTo>
                    <a:lnTo>
                      <a:pt x="29474" y="144190"/>
                    </a:lnTo>
                    <a:cubicBezTo>
                      <a:pt x="21657" y="144190"/>
                      <a:pt x="14160" y="141085"/>
                      <a:pt x="8633" y="135557"/>
                    </a:cubicBezTo>
                    <a:cubicBezTo>
                      <a:pt x="3105" y="130030"/>
                      <a:pt x="0" y="122533"/>
                      <a:pt x="0" y="114716"/>
                    </a:cubicBezTo>
                    <a:lnTo>
                      <a:pt x="0" y="29474"/>
                    </a:lnTo>
                    <a:cubicBezTo>
                      <a:pt x="0" y="21657"/>
                      <a:pt x="3105" y="14160"/>
                      <a:pt x="8633" y="8633"/>
                    </a:cubicBezTo>
                    <a:cubicBezTo>
                      <a:pt x="14160" y="3105"/>
                      <a:pt x="21657" y="0"/>
                      <a:pt x="29474" y="0"/>
                    </a:cubicBezTo>
                    <a:close/>
                  </a:path>
                </a:pathLst>
              </a:custGeom>
              <a:solidFill>
                <a:srgbClr val="F2BC30"/>
              </a:solidFill>
            </p:spPr>
            <p:txBody>
              <a:bodyPr/>
              <a:lstStyle/>
              <a:p>
                <a:endParaRPr lang="en-US" sz="450"/>
              </a:p>
            </p:txBody>
          </p:sp>
          <p:sp>
            <p:nvSpPr>
              <p:cNvPr id="13" name="TextBox 15">
                <a:extLst>
                  <a:ext uri="{FF2B5EF4-FFF2-40B4-BE49-F238E27FC236}">
                    <a16:creationId xmlns:a16="http://schemas.microsoft.com/office/drawing/2014/main" id="{9D76BE5A-DF07-55C3-C2A2-42AC62FC627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104806" cy="22039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r">
                  <a:lnSpc>
                    <a:spcPts val="1330"/>
                  </a:lnSpc>
                </a:pPr>
                <a:endParaRPr sz="450"/>
              </a:p>
            </p:txBody>
          </p:sp>
        </p:grpSp>
        <p:sp>
          <p:nvSpPr>
            <p:cNvPr id="11" name="TextBox 16">
              <a:extLst>
                <a:ext uri="{FF2B5EF4-FFF2-40B4-BE49-F238E27FC236}">
                  <a16:creationId xmlns:a16="http://schemas.microsoft.com/office/drawing/2014/main" id="{3D7ED894-2079-0F11-A17D-26B24E4DA909}"/>
                </a:ext>
              </a:extLst>
            </p:cNvPr>
            <p:cNvSpPr txBox="1"/>
            <p:nvPr/>
          </p:nvSpPr>
          <p:spPr>
            <a:xfrm>
              <a:off x="195973" y="112072"/>
              <a:ext cx="6612599" cy="5745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50"/>
                </a:lnSpc>
                <a:spcBef>
                  <a:spcPct val="0"/>
                </a:spcBef>
              </a:pPr>
              <a:r>
                <a:rPr lang="en-US" sz="1250" b="1" dirty="0">
                  <a:solidFill>
                    <a:srgbClr val="000000"/>
                  </a:solidFill>
                  <a:latin typeface="ITC Franklin Gothic LT"/>
                  <a:ea typeface="ITC Franklin Gothic LT"/>
                  <a:cs typeface="ITC Franklin Gothic LT"/>
                  <a:sym typeface="ITC Franklin Gothic LT"/>
                </a:rPr>
                <a:t>#INS2025</a:t>
              </a:r>
            </a:p>
          </p:txBody>
        </p:sp>
      </p:grp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3276FAF-3A84-AFB4-00AE-88ED38AD44B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50" y="2235041"/>
            <a:ext cx="8115300" cy="644089"/>
          </a:xfrm>
        </p:spPr>
        <p:txBody>
          <a:bodyPr>
            <a:normAutofit/>
          </a:bodyPr>
          <a:lstStyle>
            <a:lvl1pPr marL="0" indent="0">
              <a:lnSpc>
                <a:spcPts val="224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Credentials/Degree</a:t>
            </a:r>
          </a:p>
          <a:p>
            <a:pPr lvl="0"/>
            <a:r>
              <a:rPr lang="en-US" dirty="0"/>
              <a:t>Institution or Organization</a:t>
            </a:r>
          </a:p>
        </p:txBody>
      </p:sp>
    </p:spTree>
    <p:extLst>
      <p:ext uri="{BB962C8B-B14F-4D97-AF65-F5344CB8AC3E}">
        <p14:creationId xmlns:p14="http://schemas.microsoft.com/office/powerpoint/2010/main" val="1858510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9068-CA5F-E3B1-A966-D614A9A1E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1949A-F08A-37E5-70D5-121D19742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767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54C1-4AB0-3969-B524-837FC7BC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5208F-2937-8DF7-F988-882F7EB0B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73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76C0-0458-7365-7409-28434577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12B1F-EBC6-056A-8015-3CA41F39C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664A0-0F0F-4DA1-F74E-7DF159478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629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0FD5-305E-3D15-A85B-1F97280D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7EE59-3481-5721-5773-19B225B57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3E86F-7959-7072-E760-0AFA3A0DE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972E7-59F5-5A10-AD20-296B318AD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0CF44-BEFD-E6E2-AC3F-B51D4B1A1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0561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8788-8C6E-0475-D921-7ABB5227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1843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066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B226-EE7B-8E1A-D4FF-2DBD66BC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94317-4961-66A4-9758-0B6D1289A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C2BEC-1061-4DCC-2011-011B8843C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44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184739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34E98B83-BD6C-4B18-1C51-58227B653127}"/>
              </a:ext>
            </a:extLst>
          </p:cNvPr>
          <p:cNvSpPr/>
          <p:nvPr userDrawn="1"/>
        </p:nvSpPr>
        <p:spPr>
          <a:xfrm>
            <a:off x="8137427" y="404316"/>
            <a:ext cx="755845" cy="609534"/>
          </a:xfrm>
          <a:custGeom>
            <a:avLst/>
            <a:gdLst/>
            <a:ahLst/>
            <a:cxnLst/>
            <a:rect l="l" t="t" r="r" b="b"/>
            <a:pathLst>
              <a:path w="2307571" h="1789383">
                <a:moveTo>
                  <a:pt x="0" y="0"/>
                </a:moveTo>
                <a:lnTo>
                  <a:pt x="2307570" y="0"/>
                </a:lnTo>
                <a:lnTo>
                  <a:pt x="2307570" y="1789382"/>
                </a:lnTo>
                <a:lnTo>
                  <a:pt x="0" y="1789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59341"/>
            </a:stretch>
          </a:blipFill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808450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6A8C-6360-DF32-59CD-8ACC9286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7A41F-505D-42A4-98D2-65B7A0111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CB5C0-4FC1-37C4-C689-18041F33A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756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D031-A28B-D969-7247-B2BAE7DC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E4F1D-8F2E-696E-4B6A-FE74FFC2D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806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5CFD5F-D318-DAEB-18DE-D0DD2C82B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8C8C8-5264-27DC-8E59-61C572746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018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9068-CA5F-E3B1-A966-D614A9A1E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1949A-F08A-37E5-70D5-121D19742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137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54C1-4AB0-3969-B524-837FC7BC1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5208F-2937-8DF7-F988-882F7EB0B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434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176C0-0458-7365-7409-284345775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12B1F-EBC6-056A-8015-3CA41F39C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8664A0-0F0F-4DA1-F74E-7DF159478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35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C0FD5-305E-3D15-A85B-1F97280D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7EE59-3481-5721-5773-19B225B57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3E86F-7959-7072-E760-0AFA3A0DE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972E7-59F5-5A10-AD20-296B318AD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0CF44-BEFD-E6E2-AC3F-B51D4B1A1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115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48788-8C6E-0475-D921-7ABB5227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099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725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B226-EE7B-8E1A-D4FF-2DBD66BC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94317-4961-66A4-9758-0B6D1289A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C2BEC-1061-4DCC-2011-011B8843C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66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116B97B-FC40-F87D-6F34-C2A7B56F215D}"/>
              </a:ext>
            </a:extLst>
          </p:cNvPr>
          <p:cNvSpPr/>
          <p:nvPr userDrawn="1"/>
        </p:nvSpPr>
        <p:spPr>
          <a:xfrm>
            <a:off x="8137427" y="404316"/>
            <a:ext cx="755845" cy="609534"/>
          </a:xfrm>
          <a:custGeom>
            <a:avLst/>
            <a:gdLst/>
            <a:ahLst/>
            <a:cxnLst/>
            <a:rect l="l" t="t" r="r" b="b"/>
            <a:pathLst>
              <a:path w="2307571" h="1789383">
                <a:moveTo>
                  <a:pt x="0" y="0"/>
                </a:moveTo>
                <a:lnTo>
                  <a:pt x="2307570" y="0"/>
                </a:lnTo>
                <a:lnTo>
                  <a:pt x="2307570" y="1789382"/>
                </a:lnTo>
                <a:lnTo>
                  <a:pt x="0" y="1789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59341"/>
            </a:stretch>
          </a:blipFill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425479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6A8C-6360-DF32-59CD-8ACC9286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7A41F-505D-42A4-98D2-65B7A0111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CB5C0-4FC1-37C4-C689-18041F33A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273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CD031-A28B-D969-7247-B2BAE7DC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E4F1D-8F2E-696E-4B6A-FE74FFC2D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658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5CFD5F-D318-DAEB-18DE-D0DD2C82BF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8C8C8-5264-27DC-8E59-61C572746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68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184739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CD135F6B-6118-DB73-6D4D-CCC585B54268}"/>
              </a:ext>
            </a:extLst>
          </p:cNvPr>
          <p:cNvSpPr/>
          <p:nvPr userDrawn="1"/>
        </p:nvSpPr>
        <p:spPr>
          <a:xfrm>
            <a:off x="8137427" y="404316"/>
            <a:ext cx="755845" cy="609534"/>
          </a:xfrm>
          <a:custGeom>
            <a:avLst/>
            <a:gdLst/>
            <a:ahLst/>
            <a:cxnLst/>
            <a:rect l="l" t="t" r="r" b="b"/>
            <a:pathLst>
              <a:path w="2307571" h="1789383">
                <a:moveTo>
                  <a:pt x="0" y="0"/>
                </a:moveTo>
                <a:lnTo>
                  <a:pt x="2307570" y="0"/>
                </a:lnTo>
                <a:lnTo>
                  <a:pt x="2307570" y="1789382"/>
                </a:lnTo>
                <a:lnTo>
                  <a:pt x="0" y="1789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59341"/>
            </a:stretch>
          </a:blipFill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397146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183548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8EBFA7B9-A529-423A-3CFB-6BFA76B40802}"/>
              </a:ext>
            </a:extLst>
          </p:cNvPr>
          <p:cNvSpPr/>
          <p:nvPr userDrawn="1"/>
        </p:nvSpPr>
        <p:spPr>
          <a:xfrm>
            <a:off x="8137427" y="404316"/>
            <a:ext cx="755845" cy="609534"/>
          </a:xfrm>
          <a:custGeom>
            <a:avLst/>
            <a:gdLst/>
            <a:ahLst/>
            <a:cxnLst/>
            <a:rect l="l" t="t" r="r" b="b"/>
            <a:pathLst>
              <a:path w="2307571" h="1789383">
                <a:moveTo>
                  <a:pt x="0" y="0"/>
                </a:moveTo>
                <a:lnTo>
                  <a:pt x="2307570" y="0"/>
                </a:lnTo>
                <a:lnTo>
                  <a:pt x="2307570" y="1789382"/>
                </a:lnTo>
                <a:lnTo>
                  <a:pt x="0" y="1789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59341"/>
            </a:stretch>
          </a:blipFill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493228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184739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BF31BE8-1508-444B-B3D5-9F46A06F6D4E}"/>
              </a:ext>
            </a:extLst>
          </p:cNvPr>
          <p:cNvSpPr/>
          <p:nvPr userDrawn="1"/>
        </p:nvSpPr>
        <p:spPr>
          <a:xfrm>
            <a:off x="8137427" y="404316"/>
            <a:ext cx="755845" cy="609534"/>
          </a:xfrm>
          <a:custGeom>
            <a:avLst/>
            <a:gdLst/>
            <a:ahLst/>
            <a:cxnLst/>
            <a:rect l="l" t="t" r="r" b="b"/>
            <a:pathLst>
              <a:path w="2307571" h="1789383">
                <a:moveTo>
                  <a:pt x="0" y="0"/>
                </a:moveTo>
                <a:lnTo>
                  <a:pt x="2307570" y="0"/>
                </a:lnTo>
                <a:lnTo>
                  <a:pt x="2307570" y="1789382"/>
                </a:lnTo>
                <a:lnTo>
                  <a:pt x="0" y="1789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59341"/>
            </a:stretch>
          </a:blipFill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223074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0A7E9597-8FCA-D76A-92EF-FC2017461AB6}"/>
              </a:ext>
            </a:extLst>
          </p:cNvPr>
          <p:cNvSpPr/>
          <p:nvPr userDrawn="1"/>
        </p:nvSpPr>
        <p:spPr>
          <a:xfrm>
            <a:off x="8137427" y="404316"/>
            <a:ext cx="755845" cy="609534"/>
          </a:xfrm>
          <a:custGeom>
            <a:avLst/>
            <a:gdLst/>
            <a:ahLst/>
            <a:cxnLst/>
            <a:rect l="l" t="t" r="r" b="b"/>
            <a:pathLst>
              <a:path w="2307571" h="1789383">
                <a:moveTo>
                  <a:pt x="0" y="0"/>
                </a:moveTo>
                <a:lnTo>
                  <a:pt x="2307570" y="0"/>
                </a:lnTo>
                <a:lnTo>
                  <a:pt x="2307570" y="1789382"/>
                </a:lnTo>
                <a:lnTo>
                  <a:pt x="0" y="1789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59341"/>
            </a:stretch>
          </a:blipFill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2439862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8DBDB25E-C751-0281-4C2E-0119C6E9867A}"/>
              </a:ext>
            </a:extLst>
          </p:cNvPr>
          <p:cNvSpPr/>
          <p:nvPr userDrawn="1"/>
        </p:nvSpPr>
        <p:spPr>
          <a:xfrm>
            <a:off x="8137427" y="404316"/>
            <a:ext cx="755845" cy="609534"/>
          </a:xfrm>
          <a:custGeom>
            <a:avLst/>
            <a:gdLst/>
            <a:ahLst/>
            <a:cxnLst/>
            <a:rect l="l" t="t" r="r" b="b"/>
            <a:pathLst>
              <a:path w="2307571" h="1789383">
                <a:moveTo>
                  <a:pt x="0" y="0"/>
                </a:moveTo>
                <a:lnTo>
                  <a:pt x="2307570" y="0"/>
                </a:lnTo>
                <a:lnTo>
                  <a:pt x="2307570" y="1789382"/>
                </a:lnTo>
                <a:lnTo>
                  <a:pt x="0" y="1789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59341"/>
            </a:stretch>
          </a:blipFill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3307915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63338797-91AC-7619-64AC-5E864CE1FD53}"/>
              </a:ext>
            </a:extLst>
          </p:cNvPr>
          <p:cNvSpPr/>
          <p:nvPr userDrawn="1"/>
        </p:nvSpPr>
        <p:spPr>
          <a:xfrm>
            <a:off x="8137427" y="404316"/>
            <a:ext cx="755845" cy="609534"/>
          </a:xfrm>
          <a:custGeom>
            <a:avLst/>
            <a:gdLst/>
            <a:ahLst/>
            <a:cxnLst/>
            <a:rect l="l" t="t" r="r" b="b"/>
            <a:pathLst>
              <a:path w="2307571" h="1789383">
                <a:moveTo>
                  <a:pt x="0" y="0"/>
                </a:moveTo>
                <a:lnTo>
                  <a:pt x="2307570" y="0"/>
                </a:lnTo>
                <a:lnTo>
                  <a:pt x="2307570" y="1789382"/>
                </a:lnTo>
                <a:lnTo>
                  <a:pt x="0" y="17893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59341"/>
            </a:stretch>
          </a:blipFill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2869716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sv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46464D-2C2F-2965-110C-AB01B2D618D9}"/>
              </a:ext>
            </a:extLst>
          </p:cNvPr>
          <p:cNvSpPr/>
          <p:nvPr userDrawn="1"/>
        </p:nvSpPr>
        <p:spPr>
          <a:xfrm>
            <a:off x="0" y="4871334"/>
            <a:ext cx="9144000" cy="272167"/>
          </a:xfrm>
          <a:prstGeom prst="rect">
            <a:avLst/>
          </a:prstGeom>
          <a:solidFill>
            <a:srgbClr val="306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220BE3C-BBC1-167D-7CDD-8A0D6A82B277}"/>
              </a:ext>
            </a:extLst>
          </p:cNvPr>
          <p:cNvSpPr txBox="1"/>
          <p:nvPr userDrawn="1"/>
        </p:nvSpPr>
        <p:spPr>
          <a:xfrm>
            <a:off x="2002120" y="4900578"/>
            <a:ext cx="5139761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10"/>
              </a:lnSpc>
              <a:spcBef>
                <a:spcPct val="0"/>
              </a:spcBef>
            </a:pPr>
            <a:r>
              <a:rPr lang="en-US" sz="1150" dirty="0">
                <a:solidFill>
                  <a:srgbClr val="FFFFFF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International Neuropsychological Society 2025 Annual Meeting | #INS2025</a:t>
            </a:r>
          </a:p>
        </p:txBody>
      </p:sp>
    </p:spTree>
    <p:extLst>
      <p:ext uri="{BB962C8B-B14F-4D97-AF65-F5344CB8AC3E}">
        <p14:creationId xmlns:p14="http://schemas.microsoft.com/office/powerpoint/2010/main" val="380331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632E79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306088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632E79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306088"/>
        </a:buClr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FC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54C34F5-DE94-3122-CF9F-667CD897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C5A763-CDC1-2467-269C-E67276548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850BB-DCC2-9C5B-83CB-424DB326582F}"/>
              </a:ext>
            </a:extLst>
          </p:cNvPr>
          <p:cNvSpPr/>
          <p:nvPr userDrawn="1"/>
        </p:nvSpPr>
        <p:spPr>
          <a:xfrm>
            <a:off x="0" y="4871334"/>
            <a:ext cx="9144000" cy="272167"/>
          </a:xfrm>
          <a:prstGeom prst="rect">
            <a:avLst/>
          </a:prstGeom>
          <a:solidFill>
            <a:srgbClr val="306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395591-C9B2-7547-88BE-1BF574DDE386}"/>
              </a:ext>
            </a:extLst>
          </p:cNvPr>
          <p:cNvSpPr txBox="1"/>
          <p:nvPr userDrawn="1"/>
        </p:nvSpPr>
        <p:spPr>
          <a:xfrm>
            <a:off x="2002120" y="4900578"/>
            <a:ext cx="5139761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10"/>
              </a:lnSpc>
              <a:spcBef>
                <a:spcPct val="0"/>
              </a:spcBef>
            </a:pPr>
            <a:r>
              <a:rPr lang="en-US" sz="1150" dirty="0">
                <a:solidFill>
                  <a:srgbClr val="FFFFFF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International Neuropsychological Society 2025 Annual Meeting | #INS2025</a:t>
            </a: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A132911F-8DE7-2240-FAA8-64A6B8457EE9}"/>
              </a:ext>
            </a:extLst>
          </p:cNvPr>
          <p:cNvSpPr/>
          <p:nvPr userDrawn="1"/>
        </p:nvSpPr>
        <p:spPr>
          <a:xfrm>
            <a:off x="7731558" y="522757"/>
            <a:ext cx="1323952" cy="4097986"/>
          </a:xfrm>
          <a:custGeom>
            <a:avLst/>
            <a:gdLst/>
            <a:ahLst/>
            <a:cxnLst/>
            <a:rect l="l" t="t" r="r" b="b"/>
            <a:pathLst>
              <a:path w="2647903" h="8195972">
                <a:moveTo>
                  <a:pt x="0" y="0"/>
                </a:moveTo>
                <a:lnTo>
                  <a:pt x="2647903" y="0"/>
                </a:lnTo>
                <a:lnTo>
                  <a:pt x="2647903" y="8195972"/>
                </a:lnTo>
                <a:lnTo>
                  <a:pt x="0" y="81959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2999"/>
            </a:blip>
            <a:stretch>
              <a:fillRect l="-391228" t="-22185" b="-82766"/>
            </a:stretch>
          </a:blipFill>
        </p:spPr>
        <p:txBody>
          <a:bodyPr/>
          <a:lstStyle/>
          <a:p>
            <a:endParaRPr lang="en-US" sz="450"/>
          </a:p>
        </p:txBody>
      </p:sp>
    </p:spTree>
    <p:extLst>
      <p:ext uri="{BB962C8B-B14F-4D97-AF65-F5344CB8AC3E}">
        <p14:creationId xmlns:p14="http://schemas.microsoft.com/office/powerpoint/2010/main" val="218292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632E79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9618C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2E79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06088"/>
        </a:buClr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9B72C2-2B3C-2098-4B7C-998AB17B3A87}"/>
              </a:ext>
            </a:extLst>
          </p:cNvPr>
          <p:cNvGrpSpPr/>
          <p:nvPr userDrawn="1"/>
        </p:nvGrpSpPr>
        <p:grpSpPr>
          <a:xfrm>
            <a:off x="4419365" y="881315"/>
            <a:ext cx="4507601" cy="3644484"/>
            <a:chOff x="4419365" y="881315"/>
            <a:chExt cx="4507601" cy="3644484"/>
          </a:xfrm>
        </p:grpSpPr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310FC6E6-2A5C-C024-939F-0C79374D33DC}"/>
                </a:ext>
              </a:extLst>
            </p:cNvPr>
            <p:cNvGrpSpPr/>
            <p:nvPr/>
          </p:nvGrpSpPr>
          <p:grpSpPr>
            <a:xfrm>
              <a:off x="4419365" y="1031003"/>
              <a:ext cx="2509710" cy="2509710"/>
              <a:chOff x="0" y="0"/>
              <a:chExt cx="812800" cy="812800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72AD2F69-FD7C-0398-5C64-F8B7722F1CA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06088">
                  <a:alpha val="6667"/>
                </a:srgbClr>
              </a:solidFill>
            </p:spPr>
            <p:txBody>
              <a:bodyPr/>
              <a:lstStyle/>
              <a:p>
                <a:endParaRPr lang="en-US" sz="450"/>
              </a:p>
            </p:txBody>
          </p:sp>
          <p:sp>
            <p:nvSpPr>
              <p:cNvPr id="20" name="TextBox 6">
                <a:extLst>
                  <a:ext uri="{FF2B5EF4-FFF2-40B4-BE49-F238E27FC236}">
                    <a16:creationId xmlns:a16="http://schemas.microsoft.com/office/drawing/2014/main" id="{1C33B076-6393-899E-E6BF-C3D99100FD1B}"/>
                  </a:ext>
                </a:extLst>
              </p:cNvPr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450"/>
              </a:p>
            </p:txBody>
          </p:sp>
        </p:grpSp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4E59166A-1812-7FA3-4CE4-A0F7EDB5F6BA}"/>
                </a:ext>
              </a:extLst>
            </p:cNvPr>
            <p:cNvGrpSpPr/>
            <p:nvPr/>
          </p:nvGrpSpPr>
          <p:grpSpPr>
            <a:xfrm>
              <a:off x="6935266" y="2394202"/>
              <a:ext cx="1694384" cy="1694384"/>
              <a:chOff x="0" y="0"/>
              <a:chExt cx="812800" cy="812800"/>
            </a:xfrm>
          </p:grpSpPr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C7E3A867-5D00-A957-740E-8F2C4E044AE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306088">
                  <a:alpha val="6667"/>
                </a:srgbClr>
              </a:solidFill>
            </p:spPr>
            <p:txBody>
              <a:bodyPr/>
              <a:lstStyle/>
              <a:p>
                <a:endParaRPr lang="en-US" sz="450"/>
              </a:p>
            </p:txBody>
          </p:sp>
          <p:sp>
            <p:nvSpPr>
              <p:cNvPr id="18" name="TextBox 9">
                <a:extLst>
                  <a:ext uri="{FF2B5EF4-FFF2-40B4-BE49-F238E27FC236}">
                    <a16:creationId xmlns:a16="http://schemas.microsoft.com/office/drawing/2014/main" id="{304E98D2-8868-BC73-EB45-1DB765049F15}"/>
                  </a:ext>
                </a:extLst>
              </p:cNvPr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450"/>
              </a:p>
            </p:txBody>
          </p:sp>
        </p:grp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A0104DF1-61BD-07F0-B1DA-ED38E9597F04}"/>
                </a:ext>
              </a:extLst>
            </p:cNvPr>
            <p:cNvGrpSpPr/>
            <p:nvPr/>
          </p:nvGrpSpPr>
          <p:grpSpPr>
            <a:xfrm>
              <a:off x="7162338" y="1124158"/>
              <a:ext cx="1240241" cy="1240241"/>
              <a:chOff x="0" y="0"/>
              <a:chExt cx="812800" cy="812800"/>
            </a:xfrm>
          </p:grpSpPr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70ECE66-2443-4AAA-ECB5-2F53DBD7E6F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BC30">
                  <a:alpha val="6667"/>
                </a:srgbClr>
              </a:solidFill>
            </p:spPr>
            <p:txBody>
              <a:bodyPr/>
              <a:lstStyle/>
              <a:p>
                <a:endParaRPr lang="en-US" sz="450"/>
              </a:p>
            </p:txBody>
          </p:sp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4C0F33EA-9C3C-96C0-B122-5A05D7B51D60}"/>
                  </a:ext>
                </a:extLst>
              </p:cNvPr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450"/>
              </a:p>
            </p:txBody>
          </p:sp>
        </p:grpSp>
        <p:grpSp>
          <p:nvGrpSpPr>
            <p:cNvPr id="6" name="Group 13">
              <a:extLst>
                <a:ext uri="{FF2B5EF4-FFF2-40B4-BE49-F238E27FC236}">
                  <a16:creationId xmlns:a16="http://schemas.microsoft.com/office/drawing/2014/main" id="{D4BAB429-BB62-3B0A-50FC-2488D2E82018}"/>
                </a:ext>
              </a:extLst>
            </p:cNvPr>
            <p:cNvGrpSpPr/>
            <p:nvPr/>
          </p:nvGrpSpPr>
          <p:grpSpPr>
            <a:xfrm>
              <a:off x="5153727" y="3285558"/>
              <a:ext cx="1240241" cy="1240241"/>
              <a:chOff x="0" y="0"/>
              <a:chExt cx="812800" cy="81280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110ABBBB-C276-6959-A3B7-1EB2A5C525B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32E79">
                  <a:alpha val="6667"/>
                </a:srgbClr>
              </a:solidFill>
            </p:spPr>
            <p:txBody>
              <a:bodyPr/>
              <a:lstStyle/>
              <a:p>
                <a:endParaRPr lang="en-US" sz="450"/>
              </a:p>
            </p:txBody>
          </p:sp>
          <p:sp>
            <p:nvSpPr>
              <p:cNvPr id="14" name="TextBox 15">
                <a:extLst>
                  <a:ext uri="{FF2B5EF4-FFF2-40B4-BE49-F238E27FC236}">
                    <a16:creationId xmlns:a16="http://schemas.microsoft.com/office/drawing/2014/main" id="{E4C022B9-F662-0B45-C52F-678EBACFB186}"/>
                  </a:ext>
                </a:extLst>
              </p:cNvPr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450"/>
              </a:p>
            </p:txBody>
          </p:sp>
        </p:grp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C44525A5-2B27-34F2-9DFC-F353CB1113A4}"/>
                </a:ext>
              </a:extLst>
            </p:cNvPr>
            <p:cNvSpPr/>
            <p:nvPr/>
          </p:nvSpPr>
          <p:spPr>
            <a:xfrm rot="2526190">
              <a:off x="7799844" y="881315"/>
              <a:ext cx="1127122" cy="485687"/>
            </a:xfrm>
            <a:custGeom>
              <a:avLst/>
              <a:gdLst/>
              <a:ahLst/>
              <a:cxnLst/>
              <a:rect l="l" t="t" r="r" b="b"/>
              <a:pathLst>
                <a:path w="2254244" h="971374">
                  <a:moveTo>
                    <a:pt x="0" y="0"/>
                  </a:moveTo>
                  <a:lnTo>
                    <a:pt x="2254244" y="0"/>
                  </a:lnTo>
                  <a:lnTo>
                    <a:pt x="2254244" y="971374"/>
                  </a:lnTo>
                  <a:lnTo>
                    <a:pt x="0" y="971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6999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450"/>
            </a:p>
          </p:txBody>
        </p:sp>
      </p:grp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54C34F5-DE94-3122-CF9F-667CD897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C5A763-CDC1-2467-269C-E67276548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3850BB-DCC2-9C5B-83CB-424DB326582F}"/>
              </a:ext>
            </a:extLst>
          </p:cNvPr>
          <p:cNvSpPr/>
          <p:nvPr userDrawn="1"/>
        </p:nvSpPr>
        <p:spPr>
          <a:xfrm>
            <a:off x="0" y="4871334"/>
            <a:ext cx="9144000" cy="272167"/>
          </a:xfrm>
          <a:prstGeom prst="rect">
            <a:avLst/>
          </a:prstGeom>
          <a:solidFill>
            <a:srgbClr val="306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395591-C9B2-7547-88BE-1BF574DDE386}"/>
              </a:ext>
            </a:extLst>
          </p:cNvPr>
          <p:cNvSpPr txBox="1"/>
          <p:nvPr userDrawn="1"/>
        </p:nvSpPr>
        <p:spPr>
          <a:xfrm>
            <a:off x="2002120" y="4900578"/>
            <a:ext cx="5139761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10"/>
              </a:lnSpc>
              <a:spcBef>
                <a:spcPct val="0"/>
              </a:spcBef>
            </a:pPr>
            <a:r>
              <a:rPr lang="en-US" sz="1150" dirty="0">
                <a:solidFill>
                  <a:srgbClr val="FFFFFF"/>
                </a:solidFill>
                <a:latin typeface="ITC Franklin Gothic LT"/>
                <a:ea typeface="ITC Franklin Gothic LT"/>
                <a:cs typeface="ITC Franklin Gothic LT"/>
                <a:sym typeface="ITC Franklin Gothic LT"/>
              </a:rPr>
              <a:t>International Neuropsychological Society 2025 Annual Meeting | #INS2025</a:t>
            </a:r>
          </a:p>
        </p:txBody>
      </p:sp>
    </p:spTree>
    <p:extLst>
      <p:ext uri="{BB962C8B-B14F-4D97-AF65-F5344CB8AC3E}">
        <p14:creationId xmlns:p14="http://schemas.microsoft.com/office/powerpoint/2010/main" val="31973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632E79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9618C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2E79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06088"/>
        </a:buClr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C8F98C-064F-DE84-52C0-5445C947D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solidFill>
                  <a:schemeClr val="tx1"/>
                </a:solidFill>
              </a:rPr>
              <a:t>Choose from one of our three variations of the slide template, or you can mix and match styles in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901540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CC84A-10D2-31D4-6B0F-4678A7823CF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4350" y="2235041"/>
            <a:ext cx="8115300" cy="644089"/>
          </a:xfrm>
        </p:spPr>
        <p:txBody>
          <a:bodyPr>
            <a:normAutofit/>
          </a:bodyPr>
          <a:lstStyle>
            <a:lvl1pPr marL="0" indent="0">
              <a:lnSpc>
                <a:spcPts val="224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Name, Credentials/Degree</a:t>
            </a:r>
          </a:p>
          <a:p>
            <a:pPr lvl="0"/>
            <a:r>
              <a:rPr lang="en-US" dirty="0"/>
              <a:t>Institution or Organization</a:t>
            </a:r>
          </a:p>
        </p:txBody>
      </p:sp>
    </p:spTree>
    <p:extLst>
      <p:ext uri="{BB962C8B-B14F-4D97-AF65-F5344CB8AC3E}">
        <p14:creationId xmlns:p14="http://schemas.microsoft.com/office/powerpoint/2010/main" val="34267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608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931B2F-30F0-DA67-3E72-3A4488751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BFC4C-1CF3-35CD-C728-10EFEC6C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Fireworks accent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FCD80B-97E2-8FDF-7245-2629A7262F78}"/>
              </a:ext>
            </a:extLst>
          </p:cNvPr>
          <p:cNvSpPr/>
          <p:nvPr/>
        </p:nvSpPr>
        <p:spPr>
          <a:xfrm>
            <a:off x="0" y="0"/>
            <a:ext cx="9144000" cy="1065229"/>
          </a:xfrm>
          <a:prstGeom prst="rect">
            <a:avLst/>
          </a:prstGeom>
          <a:solidFill>
            <a:srgbClr val="306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0605C-C7CA-3883-F59E-FDD38056B6EC}"/>
              </a:ext>
            </a:extLst>
          </p:cNvPr>
          <p:cNvSpPr/>
          <p:nvPr/>
        </p:nvSpPr>
        <p:spPr>
          <a:xfrm>
            <a:off x="0" y="4751109"/>
            <a:ext cx="9144000" cy="392391"/>
          </a:xfrm>
          <a:prstGeom prst="rect">
            <a:avLst/>
          </a:prstGeom>
          <a:solidFill>
            <a:srgbClr val="306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0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BF349CF-428A-B5F8-5FFE-48A098E19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DBDBA1-21D5-A0F8-8180-5C1747F82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53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0F8E2-6FDB-689C-6A22-EAD98020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72008-EB4A-C94C-0723-A2F4C23F4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0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12DBD-26CD-46F1-B5BA-BE0653F2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DCCE7-B323-71D4-5042-D50EA4681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14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C78AD-452F-0866-1FAA-7061CE502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B7CEF-6FA3-064A-4B57-58E53477E0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56929-EC5A-A0EF-FEE7-0E14F9A685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16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3533D-E764-35C3-E702-A1327C5D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AC15F-4B4E-C634-3476-429ECA451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20155-10BE-4D47-E764-896A782B15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B74EF-57D4-9D06-7137-FD6001316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D21276-7ABC-6F8B-7F20-83A81FCE6F1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73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25DB-83EA-BB5D-281F-8D2AF9DBD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00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558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2DCDED-A9EB-13C8-9150-73409B422F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60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6A3E-CF67-FE82-4464-6857F160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INS logo in the corner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FAC02B-F94D-F40D-8CD7-871608E894DE}"/>
              </a:ext>
            </a:extLst>
          </p:cNvPr>
          <p:cNvSpPr/>
          <p:nvPr/>
        </p:nvSpPr>
        <p:spPr>
          <a:xfrm>
            <a:off x="0" y="0"/>
            <a:ext cx="9144000" cy="1065229"/>
          </a:xfrm>
          <a:prstGeom prst="rect">
            <a:avLst/>
          </a:prstGeom>
          <a:solidFill>
            <a:srgbClr val="306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ABA181-92DA-74A1-C1B2-F41DA4F7B376}"/>
              </a:ext>
            </a:extLst>
          </p:cNvPr>
          <p:cNvSpPr/>
          <p:nvPr/>
        </p:nvSpPr>
        <p:spPr>
          <a:xfrm>
            <a:off x="0" y="4751109"/>
            <a:ext cx="9144000" cy="392391"/>
          </a:xfrm>
          <a:prstGeom prst="rect">
            <a:avLst/>
          </a:prstGeom>
          <a:solidFill>
            <a:srgbClr val="306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40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608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37BEDC-1457-E51E-9B6D-06A052245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F51F4-AA97-A3B4-FDA8-B0E19C07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Subtle circles accent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CCA779-79FB-086A-63F1-E3A5EFB66F05}"/>
              </a:ext>
            </a:extLst>
          </p:cNvPr>
          <p:cNvSpPr/>
          <p:nvPr/>
        </p:nvSpPr>
        <p:spPr>
          <a:xfrm>
            <a:off x="0" y="0"/>
            <a:ext cx="9144000" cy="1065229"/>
          </a:xfrm>
          <a:prstGeom prst="rect">
            <a:avLst/>
          </a:prstGeom>
          <a:solidFill>
            <a:srgbClr val="306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E03B52-9F34-2B19-D796-219A069DDB27}"/>
              </a:ext>
            </a:extLst>
          </p:cNvPr>
          <p:cNvSpPr/>
          <p:nvPr/>
        </p:nvSpPr>
        <p:spPr>
          <a:xfrm>
            <a:off x="0" y="4751109"/>
            <a:ext cx="9144000" cy="392391"/>
          </a:xfrm>
          <a:prstGeom prst="rect">
            <a:avLst/>
          </a:prstGeom>
          <a:solidFill>
            <a:srgbClr val="30608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69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A9FFB58-9DED-70FC-AE01-8E588EA4A0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E8953F-6BFE-029E-D28F-1C2281C425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04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0CA9-3A13-E1F9-73A1-36844AB0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E28BF-014E-B900-E0D5-BCAEAB834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87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7D29A-7B3A-5B46-1C13-08B3AA9A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30B4-356A-C6B1-ACD2-52EB0481E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32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5C91-6724-3EFD-F233-2B4BDCF62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71EF-5E48-8E94-BBCF-DA947A138F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7963D-0B63-E903-93D6-E9E4454DFA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40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3FE3-A3B5-FF17-76C0-4B30E6391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15E9B-8296-00FF-2F48-F7C5A038FC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4453A-8938-B8C3-1255-B199BB66D0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7C2DC-A5C8-576E-96D0-D2D834ED7E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0FC070-00CB-23BF-A577-6555A7F9FE1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6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0EF6-A750-6954-16DA-D769903D1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4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637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EF1C1-F130-27B8-915B-F5839BE85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47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19F8B8-F7DD-7BD1-1684-7718BB8D3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>
              <a:lnSpc>
                <a:spcPts val="2240"/>
              </a:lnSpc>
            </a:pPr>
            <a:r>
              <a:rPr lang="en-US" sz="1600" dirty="0">
                <a:solidFill>
                  <a:srgbClr val="000000"/>
                </a:solidFill>
                <a:ea typeface="League Spartan"/>
                <a:sym typeface="League Spartan"/>
              </a:rPr>
              <a:t>Name, Credentials/Degree</a:t>
            </a:r>
          </a:p>
          <a:p>
            <a:pPr algn="just">
              <a:lnSpc>
                <a:spcPts val="2240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ea typeface="League Spartan"/>
                <a:sym typeface="League Spartan"/>
              </a:rPr>
              <a:t>Institution or Organization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C5C81D-7C92-9940-8CC7-963CEDBDCD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2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6960-DA3B-33E7-B289-192E9699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BEAAE-6A93-5AA2-8A00-D61DB87C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5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4704-7BB6-814D-7906-4F8F039B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05A10-E4AB-304A-C5F0-6E3CFC659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9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C3AB-6EBF-D7CF-CE0C-0B6C1389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F68A9-2728-362B-08F2-D0A52AA9E5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74AF8-A133-0EFB-EF9B-B61B699864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3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EB91-EE8F-A4EC-961C-3ADE863E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4061-0327-0DA1-244A-47CA8FB71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9B3F98-A7DD-8AC3-94F0-3CF6D9AF63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38D93-1C61-9896-8364-26DFAB6A0D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D8BBE-9480-034D-6D10-0A6EDE0B338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4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6BA7-7145-8BB0-F4BF-802543A1F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07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623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S 2025 presentation template" id="{0C00E133-388F-894E-AC4B-2F9FD30865DC}" vid="{093C21C8-614A-2B40-A089-59F11297473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S 2025 presentation template" id="{0C00E133-388F-894E-AC4B-2F9FD30865DC}" vid="{BCB75A20-FFAF-3A48-90FA-AE0E4769859C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S 2025 presentation template" id="{0C00E133-388F-894E-AC4B-2F9FD30865DC}" vid="{B73B63C3-F171-414E-984F-73AAD65C04E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F2427F66767244AE74CA13EA541015" ma:contentTypeVersion="18" ma:contentTypeDescription="Create a new document." ma:contentTypeScope="" ma:versionID="3ae685dde1faacc87166f32c125a7248">
  <xsd:schema xmlns:xsd="http://www.w3.org/2001/XMLSchema" xmlns:xs="http://www.w3.org/2001/XMLSchema" xmlns:p="http://schemas.microsoft.com/office/2006/metadata/properties" xmlns:ns3="be68553b-fb66-457b-a470-7d56e8e6b080" xmlns:ns4="6e789a8b-13e8-4c53-a014-0d953380e1c0" targetNamespace="http://schemas.microsoft.com/office/2006/metadata/properties" ma:root="true" ma:fieldsID="90f9019e74fa5218c13eaf9a772c40af" ns3:_="" ns4:_="">
    <xsd:import namespace="be68553b-fb66-457b-a470-7d56e8e6b080"/>
    <xsd:import namespace="6e789a8b-13e8-4c53-a014-0d953380e1c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SearchProperties" minOccurs="0"/>
                <xsd:element ref="ns4:_activity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OCR" minOccurs="0"/>
                <xsd:element ref="ns4:MediaServiceObjectDetectorVersions" minOccurs="0"/>
                <xsd:element ref="ns4:MediaServiceSystemTag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68553b-fb66-457b-a470-7d56e8e6b0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89a8b-13e8-4c53-a014-0d953380e1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e789a8b-13e8-4c53-a014-0d953380e1c0" xsi:nil="true"/>
  </documentManagement>
</p:properties>
</file>

<file path=customXml/itemProps1.xml><?xml version="1.0" encoding="utf-8"?>
<ds:datastoreItem xmlns:ds="http://schemas.openxmlformats.org/officeDocument/2006/customXml" ds:itemID="{5C0A2DE9-75ED-42BB-8350-769C99713E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68553b-fb66-457b-a470-7d56e8e6b080"/>
    <ds:schemaRef ds:uri="6e789a8b-13e8-4c53-a014-0d953380e1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D9547E-E792-4F5B-ADA8-F7893E0AE0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B19AF8-B444-4E11-9329-A72996939DB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e68553b-fb66-457b-a470-7d56e8e6b080"/>
    <ds:schemaRef ds:uri="http://purl.org/dc/elements/1.1/"/>
    <ds:schemaRef ds:uri="http://schemas.microsoft.com/office/2006/metadata/properties"/>
    <ds:schemaRef ds:uri="http://purl.org/dc/terms/"/>
    <ds:schemaRef ds:uri="6e789a8b-13e8-4c53-a014-0d953380e1c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INS 2025 presentation template</Template>
  <TotalTime>1437</TotalTime>
  <Words>49</Words>
  <Application>Microsoft Office PowerPoint</Application>
  <PresentationFormat>On-screen Show (16:9)</PresentationFormat>
  <Paragraphs>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Arial</vt:lpstr>
      <vt:lpstr>Courier New</vt:lpstr>
      <vt:lpstr>ITC Franklin Gothic LT</vt:lpstr>
      <vt:lpstr>League Spartan</vt:lpstr>
      <vt:lpstr>Poppins</vt:lpstr>
      <vt:lpstr>Office Theme</vt:lpstr>
      <vt:lpstr>Custom Design</vt:lpstr>
      <vt:lpstr>1_Custom Design</vt:lpstr>
      <vt:lpstr>Choose from one of our three variations of the slide template, or you can mix and match styles in your presentation.</vt:lpstr>
      <vt:lpstr>INS logo in the corner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Fireworks accent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Subtle circles accent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W. Loring</dc:creator>
  <cp:lastModifiedBy>David W. Loring</cp:lastModifiedBy>
  <cp:revision>1</cp:revision>
  <dcterms:created xsi:type="dcterms:W3CDTF">2024-12-01T14:57:35Z</dcterms:created>
  <dcterms:modified xsi:type="dcterms:W3CDTF">2024-12-02T14:54:48Z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0x01010021F2427F66767244AE74CA13EA541015</vt:lpwstr>
  </property>
</Properties>
</file>